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1"/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8"/>
    <p:restoredTop sz="94558"/>
  </p:normalViewPr>
  <p:slideViewPr>
    <p:cSldViewPr snapToGrid="0" snapToObjects="1">
      <p:cViewPr varScale="1">
        <p:scale>
          <a:sx n="90" d="100"/>
          <a:sy n="90" d="100"/>
        </p:scale>
        <p:origin x="376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entire last page.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Shape 4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577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40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901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3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4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930675" y="7016745"/>
            <a:ext cx="8236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957824" y="7425500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 of Our Own</a:t>
            </a:r>
            <a:r>
              <a:rPr lang="is-I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Building our Own Functions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create a new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the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followed by optional parameters in parenthes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indent the body of the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function but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does not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execute the body of the function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"I'm a lumberjack, and I'm okay."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'I sleep all night and I work all day.'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Definitions and Uses</a:t>
            </a:r>
          </a:p>
        </p:txBody>
      </p:sp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1155700" y="2482253"/>
            <a:ext cx="13932000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 we have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function, we can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(or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invoke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it </a:t>
            </a:r>
            <a:b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 many times as we like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reuse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pattern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 sleep all night and I work all day.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</p:txBody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3911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value we pass into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its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when we call the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we can direct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do different kinds of work when we call it at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different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times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put 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parenthes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 after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function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215900" indent="0">
              <a:lnSpc>
                <a:spcPct val="115000"/>
              </a:lnSpc>
              <a:spcBef>
                <a:spcPts val="0"/>
              </a:spcBef>
              <a:buSzPct val="171000"/>
              <a:buNone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variable which we use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function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It is a </a:t>
            </a:r>
            <a:r>
              <a:rPr lang="en-US" sz="3600" dirty="0">
                <a:solidFill>
                  <a:schemeClr val="lt1"/>
                </a:solidFill>
              </a:rPr>
              <a:t>“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</a:rPr>
              <a:t>”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allows the code in the </a:t>
            </a:r>
            <a:r>
              <a:rPr lang="en-US" sz="360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access the </a:t>
            </a: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for a particular </a:t>
            </a:r>
            <a:r>
              <a:rPr lang="en-US" sz="360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invocation.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7F3C64-4AA0-C08F-45A0-30F450D87F4B}"/>
              </a:ext>
            </a:extLst>
          </p:cNvPr>
          <p:cNvSpPr txBox="1"/>
          <p:nvPr/>
        </p:nvSpPr>
        <p:spPr>
          <a:xfrm>
            <a:off x="13716510" y="1665688"/>
            <a:ext cx="1864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FDFF"/>
                </a:solidFill>
              </a:rPr>
              <a:t>Parameter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27E5C3E-C88A-4692-BF3F-44A597505CD9}"/>
              </a:ext>
            </a:extLst>
          </p:cNvPr>
          <p:cNvCxnSpPr>
            <a:stCxn id="4" idx="1"/>
          </p:cNvCxnSpPr>
          <p:nvPr/>
        </p:nvCxnSpPr>
        <p:spPr>
          <a:xfrm flipH="1">
            <a:off x="13130213" y="1927298"/>
            <a:ext cx="586297" cy="3827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E79EFF0-2975-6209-F780-5B8E17BA5018}"/>
              </a:ext>
            </a:extLst>
          </p:cNvPr>
          <p:cNvSpPr txBox="1"/>
          <p:nvPr/>
        </p:nvSpPr>
        <p:spPr>
          <a:xfrm>
            <a:off x="13611735" y="8078826"/>
            <a:ext cx="1744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7F01"/>
                </a:solidFill>
              </a:rPr>
              <a:t>Argument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F86BBB0-8E1E-1648-8F00-7BD14B185913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12458700" y="7756625"/>
            <a:ext cx="1153035" cy="58381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Values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22542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a function will take its arguments, do some computation, and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value to be used as the value of the function call in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calling expression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is used for this.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"Hello</a:t>
            </a:r>
            <a:r>
              <a:rPr lang="en-US" sz="32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"Glenn</a:t>
            </a:r>
            <a:r>
              <a:rPr lang="en-US" sz="32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"Sally")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Sally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Value</a:t>
            </a:r>
          </a:p>
        </p:txBody>
      </p:sp>
      <p:sp>
        <p:nvSpPr>
          <p:cNvPr id="354" name="Shape 35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fruitful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one that produces 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(or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execution and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sends back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'es':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'Hola</a:t>
            </a:r>
            <a:r>
              <a:rPr lang="en-US" sz="25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'es'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71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71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1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  <a:r>
              <a:rPr lang="en-US" sz="71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and</a:t>
            </a:r>
            <a:r>
              <a:rPr lang="en-US" sz="71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1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Results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168932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Stored (and reused) Steps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'Fun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'Zip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2743199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'Hello')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('Fun')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3850696" y="7773866"/>
            <a:ext cx="880268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 these reusable pieces of code 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Multiple </a:t>
            </a:r>
            <a:r>
              <a:rPr lang="en-US" sz="7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  <a:r>
              <a:rPr lang="en-US" sz="7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72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</p:txBody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define more than one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definition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simply add more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when we call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match the number and order of arguments and parameters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(non-fruitful) Functions</a:t>
            </a:r>
          </a:p>
        </p:txBody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a function does not return a value, we call it a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 that return values are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fruitful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 are </a:t>
            </a: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 fruitful</a:t>
            </a: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function or not to function...</a:t>
            </a:r>
          </a:p>
        </p:txBody>
      </p:sp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Organize your code into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paragraphs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capture a complete thought and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 it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 repeat yourself - make it work once and then reuse it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something gets too long or complex, break it up into logical chunks and put those chunks in functions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Make a library of common stuff that you do over and over - perhaps share this with your friends...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404" name="Shape 404"/>
          <p:cNvSpPr txBox="1">
            <a:spLocks noGrp="1"/>
          </p:cNvSpPr>
          <p:nvPr>
            <p:ph type="body"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Results (fruitful functions)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(non-fruitful) functions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Why use functions?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1353078" y="2886163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Built-In Functions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 (</a:t>
            </a:r>
            <a:r>
              <a:rPr lang="en-US" sz="36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3" y="871538"/>
            <a:ext cx="1993900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3136900" y="2133599"/>
            <a:ext cx="10706100" cy="471285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computation with time-and-a-half for overtime and create a function called </a:t>
            </a:r>
            <a:r>
              <a:rPr lang="en-US" sz="3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computepay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which takes two parameters ( hours and  rate).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Pay: 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411" name="Shape 411"/>
          <p:cNvSpPr txBox="1"/>
          <p:nvPr/>
        </p:nvSpPr>
        <p:spPr>
          <a:xfrm>
            <a:off x="1234676" y="2124684"/>
            <a:ext cx="6797699" cy="59191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 dirty="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… Insert new Contributors and Translators here </a:t>
            </a:r>
          </a:p>
        </p:txBody>
      </p:sp>
      <p:pic>
        <p:nvPicPr>
          <p:cNvPr id="412" name="Shape 4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863322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Shape 4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41522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Shape 414"/>
          <p:cNvSpPr txBox="1"/>
          <p:nvPr/>
        </p:nvSpPr>
        <p:spPr>
          <a:xfrm>
            <a:off x="8732976" y="2140854"/>
            <a:ext cx="6797699" cy="59458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Functions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two kinds of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Python.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Built-in functions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are provided as part of Python - </a:t>
            </a: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print(),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input(), type(), float(), </a:t>
            </a:r>
            <a:r>
              <a:rPr lang="en-US" sz="3600" u="none" strike="noStrike" cap="none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...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 that we define ourselves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use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treat 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names as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(i.e., we avoid them as variable names)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 Definition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Python a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some reusable code that takes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(s) as input, does some computation, and then returns a result or results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define a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using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reserved word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call/invoke 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by using the function name, parenthes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s, and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an expression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b="1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6782399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2" y="4406900"/>
            <a:ext cx="126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Function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20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5953125" y="7618405"/>
            <a:ext cx="4521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wrote this code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Function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18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5953125" y="7618405"/>
            <a:ext cx="4521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wrote this code</a:t>
            </a: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Conversions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8737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put an integer and floating point in an expression, the integer is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implicitly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converted to a float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control this with the built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and float()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also use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convert between strings and integers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an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the string does not contain numeric characters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'str'&gt;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"&lt;stdin&gt;",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 only concatenate str (not "int") to str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'int'&gt;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"&lt;stdin&gt;",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int()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1660</Words>
  <Application>Microsoft Macintosh PowerPoint</Application>
  <PresentationFormat>Custom</PresentationFormat>
  <Paragraphs>273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Cabin</vt:lpstr>
      <vt:lpstr>Arial</vt:lpstr>
      <vt:lpstr>Courier</vt:lpstr>
      <vt:lpstr>Courier New</vt:lpstr>
      <vt:lpstr>Gill Sans</vt:lpstr>
      <vt:lpstr>Title &amp; Subtitle</vt:lpstr>
      <vt:lpstr>Functions</vt:lpstr>
      <vt:lpstr>Stored (and reused) Steps</vt:lpstr>
      <vt:lpstr>Python Functions</vt:lpstr>
      <vt:lpstr>Function Definition</vt:lpstr>
      <vt:lpstr>PowerPoint Presentation</vt:lpstr>
      <vt:lpstr>Max Function</vt:lpstr>
      <vt:lpstr>Max Function</vt:lpstr>
      <vt:lpstr>Type Conversions</vt:lpstr>
      <vt:lpstr>String Conversions</vt:lpstr>
      <vt:lpstr>Functions of Our Own…</vt:lpstr>
      <vt:lpstr>Building our Own Functions</vt:lpstr>
      <vt:lpstr>PowerPoint Presentation</vt:lpstr>
      <vt:lpstr>Definitions and Uses</vt:lpstr>
      <vt:lpstr>PowerPoint Presentation</vt:lpstr>
      <vt:lpstr>Arguments</vt:lpstr>
      <vt:lpstr>Parameters</vt:lpstr>
      <vt:lpstr>Return Values</vt:lpstr>
      <vt:lpstr>Return Value</vt:lpstr>
      <vt:lpstr>Arguments, Parameters, and Results</vt:lpstr>
      <vt:lpstr>Multiple Parameters / Arguments</vt:lpstr>
      <vt:lpstr>Void (non-fruitful) Functions</vt:lpstr>
      <vt:lpstr>To function or not to function...</vt:lpstr>
      <vt:lpstr>Summary</vt:lpstr>
      <vt:lpstr>PowerPoint Presentation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cp:lastModifiedBy>Severance, Charles</cp:lastModifiedBy>
  <cp:revision>51</cp:revision>
  <dcterms:modified xsi:type="dcterms:W3CDTF">2023-12-27T17:54:02Z</dcterms:modified>
</cp:coreProperties>
</file>