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55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  <p:sldId id="307" r:id="rId5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30" autoAdjust="0"/>
    <p:restoredTop sz="94490"/>
  </p:normalViewPr>
  <p:slideViewPr>
    <p:cSldViewPr snapToGrid="0" snapToObjects="1">
      <p:cViewPr varScale="1">
        <p:scale>
          <a:sx n="90" d="100"/>
          <a:sy n="90" d="100"/>
        </p:scale>
        <p:origin x="784" y="216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3" name="Shape 7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4878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Bump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</a:defRPr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>
                <a:solidFill>
                  <a:schemeClr val="bg1"/>
                </a:solidFill>
              </a:defRPr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029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01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Loops and Iteration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5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934250" y="6959474"/>
            <a:ext cx="8374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40562" y="7307173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b="1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b="1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Indefinite Loops</a:t>
            </a:r>
          </a:p>
        </p:txBody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loops are called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indefinite loops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because they keep going until  a logical condition becomes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loops we have seen so far are pretty easy to examine to see if they will terminate or if they will be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 loops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it is a little harder to be sure if a loop will terminate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Definite Loops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Iterating over a set of items</a:t>
            </a:r>
            <a:r>
              <a:rPr lang="is-IS" dirty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</a:t>
            </a:r>
          </a:p>
        </p:txBody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Quite often we have a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items of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lines in a file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effectively a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finite set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things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write a loop to run the loop once for each of the items in a set using the Python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construct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loops are called 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because they execute an exact number of times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say that 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 iterate through the members of a set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Simple Definite Loop</a:t>
            </a: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with Strings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0607875" y="3551825"/>
            <a:ext cx="544710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  <a:b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408" name="Shape 408"/>
          <p:cNvCxnSpPr/>
          <p:nvPr/>
        </p:nvCxnSpPr>
        <p:spPr>
          <a:xfrm flipH="1">
            <a:off x="9001125" y="4534150"/>
            <a:ext cx="1417924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4057650" y="5972175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Simple Definite Loop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8786700" y="3524225"/>
            <a:ext cx="5106600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2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 off!')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4165600" y="25705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950100" y="3015000"/>
            <a:ext cx="31146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 (for loops) have explicit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 change each time through a loop.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move through the sequence or set. </a:t>
            </a: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at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3865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ough the </a:t>
            </a:r>
            <a:r>
              <a:rPr lang="en-US" sz="34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8289135" y="3908525"/>
            <a:ext cx="344963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1985630" y="3114676"/>
            <a:ext cx="3973508" cy="10397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Five-element sequence</a:t>
            </a:r>
          </a:p>
        </p:txBody>
      </p:sp>
      <p:cxnSp>
        <p:nvCxnSpPr>
          <p:cNvPr id="445" name="Shape 445"/>
          <p:cNvCxnSpPr/>
          <p:nvPr/>
        </p:nvCxnSpPr>
        <p:spPr>
          <a:xfrm rot="10800000">
            <a:off x="9979030" y="4530724"/>
            <a:ext cx="34924" cy="67786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rot="10800000" flipH="1">
            <a:off x="12987800" y="4341217"/>
            <a:ext cx="794999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8356600" y="1714500"/>
            <a:ext cx="716279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95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60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60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495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495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38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0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1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" name="Shape 456"/>
          <p:cNvCxnSpPr>
            <a:stCxn id="49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9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50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51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cxnSp>
        <p:nvCxnSpPr>
          <p:cNvPr id="52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733894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 Steps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6816824"/>
            <a:ext cx="106187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Loops (repeated steps) have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 change each time through a loop.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these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go through a sequence of numbers.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print('Blastoff')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172709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 Idioms: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We Do in Loops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Note: </a:t>
            </a:r>
            <a:r>
              <a:rPr lang="en-US" sz="4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Even though these examples are simple, the patterns apply to all kinds of loops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Making 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smart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loops</a:t>
            </a:r>
          </a:p>
        </p:txBody>
      </p:sp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trick is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knowing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something about the whole loop when you are stuck writing code that only sees one entry at a time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9245600" y="2628900"/>
            <a:ext cx="5080000" cy="11811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Set some variables to initial values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for something or do something to each entry separately, updating a variable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9159875" y="3911600"/>
            <a:ext cx="3398838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data: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9245600" y="7213600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at the variables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a Set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Infinite Loop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b="1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wrong with this loop?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Another Loop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b="1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this loop doing?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Largest Value</a:t>
            </a: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7194550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make a </a:t>
            </a:r>
            <a:r>
              <a:rPr lang="en-US" sz="30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contains the </a:t>
            </a:r>
            <a:r>
              <a:rPr lang="en-US" sz="30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value we have seen so far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current </a:t>
            </a:r>
            <a:r>
              <a:rPr lang="en-US" sz="30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number we are looking at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larger, it is the new </a:t>
            </a: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value we have seen so far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More Loop Patterns</a:t>
            </a:r>
            <a:r>
              <a:rPr lang="is-IS" dirty="0">
                <a:solidFill>
                  <a:srgbClr val="FFD966"/>
                </a:solidFill>
              </a:rPr>
              <a:t>…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 in a Loop</a:t>
            </a: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thing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7099849"/>
            <a:ext cx="14071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how many times we execute a loop, we introduce a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counter variable that starts at 0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we add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to it each time through the loop.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Summing in a Loop</a:t>
            </a: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050925" y="7162899"/>
            <a:ext cx="14643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 up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we encounter in a loop,  we introduce a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 variable that starts at 0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we add the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the sum each time through the loop.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Average in a Loop</a:t>
            </a: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count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2952750" y="7188175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just combines the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patterns and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divides when the loop is done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Filtering in a Loop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print('Large number',value)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37448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  <p:sp>
        <p:nvSpPr>
          <p:cNvPr id="707" name="Shape 707"/>
          <p:cNvSpPr txBox="1"/>
          <p:nvPr/>
        </p:nvSpPr>
        <p:spPr>
          <a:xfrm>
            <a:off x="2692386" y="7046913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an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catch / filter the values we are looking for.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Using a Boolean Variable</a:t>
            </a: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found =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208974"/>
            <a:ext cx="141195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just want to search and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know if a value was found</a:t>
            </a: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starts at </a:t>
            </a:r>
            <a:r>
              <a:rPr lang="en-US" sz="3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is set to </a:t>
            </a:r>
            <a:r>
              <a:rPr lang="en-US" sz="3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soon as we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what we are looking for.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to Find the Smallest Value</a:t>
            </a: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would we change this to make it find the smallest value in the list?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switched the variable name to </a:t>
            </a:r>
            <a:r>
              <a:rPr lang="en-US" sz="3200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switched the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switched the variable name to </a:t>
            </a:r>
            <a:r>
              <a:rPr lang="en-US" sz="3200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switched the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Breaking Out of a Loop</a:t>
            </a:r>
          </a:p>
        </p:txBody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loop and jumps to the statement immediately following the loop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loop test that can happen anywhere in the body of the loop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213350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b="1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smallest,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10225086" y="232727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7118299"/>
            <a:ext cx="14859000" cy="11684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still have a variable that is the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far.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first time through the loop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so we take the first </a:t>
            </a: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be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7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not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Operators</a:t>
            </a:r>
          </a:p>
        </p:txBody>
      </p:sp>
      <p:sp>
        <p:nvSpPr>
          <p:cNvPr id="752" name="Shape 752"/>
          <p:cNvSpPr txBox="1">
            <a:spLocks noGrp="1"/>
          </p:cNvSpPr>
          <p:nvPr>
            <p:ph type="body" idx="1"/>
          </p:nvPr>
        </p:nvSpPr>
        <p:spPr>
          <a:xfrm>
            <a:off x="8616824" y="2603500"/>
            <a:ext cx="64708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has an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 that can be used in logical expressions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Implies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the same as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Similar to, but stronger than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not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also is a logical operator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Before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758" name="Shape 758"/>
          <p:cNvSpPr txBox="1">
            <a:spLocks noGrp="1"/>
          </p:cNvSpPr>
          <p:nvPr>
            <p:ph type="body" idx="1"/>
          </p:nvPr>
        </p:nvSpPr>
        <p:spPr>
          <a:xfrm>
            <a:off x="1809750" y="2603500"/>
            <a:ext cx="68262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loops (indefinite)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 loops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break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continue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constants and variables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9036050" y="2755900"/>
            <a:ext cx="6051650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loops (definite)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 idioms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or smallest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2785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766" name="Shape 766"/>
          <p:cNvSpPr txBox="1"/>
          <p:nvPr/>
        </p:nvSpPr>
        <p:spPr>
          <a:xfrm>
            <a:off x="11557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 dirty="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… Insert new Contributors and Translators here </a:t>
            </a:r>
          </a:p>
        </p:txBody>
      </p:sp>
      <p:pic>
        <p:nvPicPr>
          <p:cNvPr id="767" name="Shape 76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2047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Shape 76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36901" y="109867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Shape 769"/>
          <p:cNvSpPr txBox="1"/>
          <p:nvPr/>
        </p:nvSpPr>
        <p:spPr>
          <a:xfrm>
            <a:off x="8704400" y="2143125"/>
            <a:ext cx="6797699" cy="598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Breaking Out of a Loop</a:t>
            </a:r>
          </a:p>
        </p:txBody>
      </p:sp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loop and jumps to the statement immediately following the loop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loop test that can happen anywhere in the body of the loop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5202237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003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505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Finishing an Iteration with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iteration and jumps to the top of the loop and starts the next iteration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Finishing an Iteration with </a:t>
            </a:r>
            <a:r>
              <a:rPr lang="en-US" sz="7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current iteration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jumps to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top of the loop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starts the next iteration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2874</Words>
  <Application>Microsoft Macintosh PowerPoint</Application>
  <PresentationFormat>Custom</PresentationFormat>
  <Paragraphs>514</Paragraphs>
  <Slides>53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Cabin</vt:lpstr>
      <vt:lpstr>Arial</vt:lpstr>
      <vt:lpstr>Comic Sans MS</vt:lpstr>
      <vt:lpstr>Courier</vt:lpstr>
      <vt:lpstr>Gill Sans</vt:lpstr>
      <vt:lpstr>Title &amp; Subtitle</vt:lpstr>
      <vt:lpstr>Loops and Iteration</vt:lpstr>
      <vt:lpstr>Repeated Steps</vt:lpstr>
      <vt:lpstr>An Infinite Loop</vt:lpstr>
      <vt:lpstr>Another Loop</vt:lpstr>
      <vt:lpstr>Breaking Out of a Loop</vt:lpstr>
      <vt:lpstr>Breaking Out of a Loop</vt:lpstr>
      <vt:lpstr>PowerPoint Presentation</vt:lpstr>
      <vt:lpstr>Finishing an Iteration with continue</vt:lpstr>
      <vt:lpstr>Finishing an Iteration with continue</vt:lpstr>
      <vt:lpstr>PowerPoint Presentation</vt:lpstr>
      <vt:lpstr>Indefinite Loops</vt:lpstr>
      <vt:lpstr>Definite Loops</vt:lpstr>
      <vt:lpstr>Definite Loops</vt:lpstr>
      <vt:lpstr>A Simple Definite Loop</vt:lpstr>
      <vt:lpstr>A Definite Loop with Strings</vt:lpstr>
      <vt:lpstr>A Simple Definite Loop</vt:lpstr>
      <vt:lpstr>Looking at in...</vt:lpstr>
      <vt:lpstr>PowerPoint Presentation</vt:lpstr>
      <vt:lpstr>PowerPoint Presentation</vt:lpstr>
      <vt:lpstr>Loop Idioms: What We Do in Loops  Note:   Even though these examples are simple, the patterns apply to all kinds of loops</vt:lpstr>
      <vt:lpstr>Making “smart” loops</vt:lpstr>
      <vt:lpstr>Looping Through a Set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Finding the Largest Value</vt:lpstr>
      <vt:lpstr>More Loop Patterns…</vt:lpstr>
      <vt:lpstr>Counting in a Loop</vt:lpstr>
      <vt:lpstr>Summing in a Loop</vt:lpstr>
      <vt:lpstr>Finding the Average in a Loop</vt:lpstr>
      <vt:lpstr>Filtering in a Loop</vt:lpstr>
      <vt:lpstr>Search Using a Boolean Variable</vt:lpstr>
      <vt:lpstr>How to Find the Smallest Value</vt:lpstr>
      <vt:lpstr>Finding the Smallest Value</vt:lpstr>
      <vt:lpstr>Finding the Smallest Value</vt:lpstr>
      <vt:lpstr>Finding the Smallest Value</vt:lpstr>
      <vt:lpstr>The is and is not Operators</vt:lpstr>
      <vt:lpstr>Summary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cp:lastModifiedBy>Severance, Charles</cp:lastModifiedBy>
  <cp:revision>50</cp:revision>
  <dcterms:modified xsi:type="dcterms:W3CDTF">2023-12-16T16:25:56Z</dcterms:modified>
</cp:coreProperties>
</file>