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704" r:id="rId1"/>
  </p:sldMasterIdLst>
  <p:notesMasterIdLst>
    <p:notesMasterId r:id="rId32"/>
  </p:notesMasterIdLst>
  <p:sldIdLst>
    <p:sldId id="256" r:id="rId2"/>
    <p:sldId id="257" r:id="rId3"/>
    <p:sldId id="258" r:id="rId4"/>
    <p:sldId id="259" r:id="rId5"/>
    <p:sldId id="261" r:id="rId6"/>
    <p:sldId id="291" r:id="rId7"/>
    <p:sldId id="292" r:id="rId8"/>
    <p:sldId id="293" r:id="rId9"/>
    <p:sldId id="262" r:id="rId10"/>
    <p:sldId id="263" r:id="rId11"/>
    <p:sldId id="265" r:id="rId12"/>
    <p:sldId id="268" r:id="rId13"/>
    <p:sldId id="294" r:id="rId14"/>
    <p:sldId id="270" r:id="rId15"/>
    <p:sldId id="271" r:id="rId16"/>
    <p:sldId id="272" r:id="rId17"/>
    <p:sldId id="273" r:id="rId18"/>
    <p:sldId id="274" r:id="rId19"/>
    <p:sldId id="275" r:id="rId20"/>
    <p:sldId id="289" r:id="rId21"/>
    <p:sldId id="277" r:id="rId22"/>
    <p:sldId id="279" r:id="rId23"/>
    <p:sldId id="280" r:id="rId24"/>
    <p:sldId id="281" r:id="rId25"/>
    <p:sldId id="282" r:id="rId26"/>
    <p:sldId id="283" r:id="rId27"/>
    <p:sldId id="284" r:id="rId28"/>
    <p:sldId id="288" r:id="rId29"/>
    <p:sldId id="290" r:id="rId30"/>
    <p:sldId id="287" r:id="rId31"/>
  </p:sldIdLst>
  <p:sldSz cx="16256000" cy="9144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880">
          <p15:clr>
            <a:srgbClr val="A4A3A4"/>
          </p15:clr>
        </p15:guide>
        <p15:guide id="2" pos="5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0"/>
      </p:ext>
    </p:extLst>
  </p:showPr>
  <p:clrMru>
    <a:srgbClr val="FFD966"/>
    <a:srgbClr val="02FF00"/>
    <a:srgbClr val="FF00FF"/>
    <a:srgbClr val="FF7F00"/>
    <a:srgbClr val="FF4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045"/>
    <p:restoredTop sz="94530"/>
  </p:normalViewPr>
  <p:slideViewPr>
    <p:cSldViewPr snapToGrid="0" snapToObjects="1">
      <p:cViewPr varScale="1">
        <p:scale>
          <a:sx n="114" d="100"/>
          <a:sy n="114" d="100"/>
        </p:scale>
        <p:origin x="168" y="176"/>
      </p:cViewPr>
      <p:guideLst>
        <p:guide orient="horz" pos="2880"/>
        <p:guide pos="512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rnd" cmpd="sng">
            <a:solidFill>
              <a:srgbClr val="000000"/>
            </a:solidFill>
            <a:prstDash val="solid"/>
            <a:miter/>
            <a:headEnd type="none" w="med" len="med"/>
            <a:tailEnd type="none" w="med" len="med"/>
          </a:ln>
        </p:spPr>
      </p:sp>
      <p:sp>
        <p:nvSpPr>
          <p:cNvPr id="4" name="Shape 4"/>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Tree>
    <p:extLst>
      <p:ext uri="{BB962C8B-B14F-4D97-AF65-F5344CB8AC3E}">
        <p14:creationId xmlns:p14="http://schemas.microsoft.com/office/powerpoint/2010/main" val="951061815"/>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9"/>
        <p:cNvGrpSpPr/>
        <p:nvPr/>
      </p:nvGrpSpPr>
      <p:grpSpPr>
        <a:xfrm>
          <a:off x="0" y="0"/>
          <a:ext cx="0" cy="0"/>
          <a:chOff x="0" y="0"/>
          <a:chExt cx="0" cy="0"/>
        </a:xfrm>
      </p:grpSpPr>
      <p:sp>
        <p:nvSpPr>
          <p:cNvPr id="200" name="Shape 200"/>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r>
              <a:rPr lang="en-US">
                <a:solidFill>
                  <a:schemeClr val="dk2"/>
                </a:solidFill>
              </a:rPr>
              <a:t>Note from Chuck.  If you are using these materials, you can remove the UM logo and replace it with your own, but please retain the CC-BY logo on the first page as well as retain the entire last page.</a:t>
            </a:r>
          </a:p>
        </p:txBody>
      </p:sp>
      <p:sp>
        <p:nvSpPr>
          <p:cNvPr id="201" name="Shape 20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7751400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2"/>
        <p:cNvGrpSpPr/>
        <p:nvPr/>
      </p:nvGrpSpPr>
      <p:grpSpPr>
        <a:xfrm>
          <a:off x="0" y="0"/>
          <a:ext cx="0" cy="0"/>
          <a:chOff x="0" y="0"/>
          <a:chExt cx="0" cy="0"/>
        </a:xfrm>
      </p:grpSpPr>
      <p:sp>
        <p:nvSpPr>
          <p:cNvPr id="323" name="Shape 323"/>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a:p>
        </p:txBody>
      </p:sp>
      <p:sp>
        <p:nvSpPr>
          <p:cNvPr id="324" name="Shape 32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54353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5"/>
        <p:cNvGrpSpPr/>
        <p:nvPr/>
      </p:nvGrpSpPr>
      <p:grpSpPr>
        <a:xfrm>
          <a:off x="0" y="0"/>
          <a:ext cx="0" cy="0"/>
          <a:chOff x="0" y="0"/>
          <a:chExt cx="0" cy="0"/>
        </a:xfrm>
      </p:grpSpPr>
      <p:sp>
        <p:nvSpPr>
          <p:cNvPr id="346" name="Shape 346"/>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a:p>
        </p:txBody>
      </p:sp>
      <p:sp>
        <p:nvSpPr>
          <p:cNvPr id="347" name="Shape 34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2090186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5"/>
        <p:cNvGrpSpPr/>
        <p:nvPr/>
      </p:nvGrpSpPr>
      <p:grpSpPr>
        <a:xfrm>
          <a:off x="0" y="0"/>
          <a:ext cx="0" cy="0"/>
          <a:chOff x="0" y="0"/>
          <a:chExt cx="0" cy="0"/>
        </a:xfrm>
      </p:grpSpPr>
      <p:sp>
        <p:nvSpPr>
          <p:cNvPr id="346" name="Shape 346"/>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a:p>
        </p:txBody>
      </p:sp>
      <p:sp>
        <p:nvSpPr>
          <p:cNvPr id="347" name="Shape 34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4200667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4"/>
        <p:cNvGrpSpPr/>
        <p:nvPr/>
      </p:nvGrpSpPr>
      <p:grpSpPr>
        <a:xfrm>
          <a:off x="0" y="0"/>
          <a:ext cx="0" cy="0"/>
          <a:chOff x="0" y="0"/>
          <a:chExt cx="0" cy="0"/>
        </a:xfrm>
      </p:grpSpPr>
      <p:sp>
        <p:nvSpPr>
          <p:cNvPr id="365" name="Shape 365"/>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a:p>
        </p:txBody>
      </p:sp>
      <p:sp>
        <p:nvSpPr>
          <p:cNvPr id="366" name="Shape 36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6164398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4"/>
        <p:cNvGrpSpPr/>
        <p:nvPr/>
      </p:nvGrpSpPr>
      <p:grpSpPr>
        <a:xfrm>
          <a:off x="0" y="0"/>
          <a:ext cx="0" cy="0"/>
          <a:chOff x="0" y="0"/>
          <a:chExt cx="0" cy="0"/>
        </a:xfrm>
      </p:grpSpPr>
      <p:sp>
        <p:nvSpPr>
          <p:cNvPr id="375" name="Shape 375"/>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a:p>
        </p:txBody>
      </p:sp>
      <p:sp>
        <p:nvSpPr>
          <p:cNvPr id="376" name="Shape 37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685818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1"/>
        <p:cNvGrpSpPr/>
        <p:nvPr/>
      </p:nvGrpSpPr>
      <p:grpSpPr>
        <a:xfrm>
          <a:off x="0" y="0"/>
          <a:ext cx="0" cy="0"/>
          <a:chOff x="0" y="0"/>
          <a:chExt cx="0" cy="0"/>
        </a:xfrm>
      </p:grpSpPr>
      <p:sp>
        <p:nvSpPr>
          <p:cNvPr id="382" name="Shape 382"/>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a:p>
        </p:txBody>
      </p:sp>
      <p:sp>
        <p:nvSpPr>
          <p:cNvPr id="383" name="Shape 38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7076614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9"/>
        <p:cNvGrpSpPr/>
        <p:nvPr/>
      </p:nvGrpSpPr>
      <p:grpSpPr>
        <a:xfrm>
          <a:off x="0" y="0"/>
          <a:ext cx="0" cy="0"/>
          <a:chOff x="0" y="0"/>
          <a:chExt cx="0" cy="0"/>
        </a:xfrm>
      </p:grpSpPr>
      <p:sp>
        <p:nvSpPr>
          <p:cNvPr id="390" name="Shape 390"/>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a:p>
        </p:txBody>
      </p:sp>
      <p:sp>
        <p:nvSpPr>
          <p:cNvPr id="391" name="Shape 39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62978843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9"/>
        <p:cNvGrpSpPr/>
        <p:nvPr/>
      </p:nvGrpSpPr>
      <p:grpSpPr>
        <a:xfrm>
          <a:off x="0" y="0"/>
          <a:ext cx="0" cy="0"/>
          <a:chOff x="0" y="0"/>
          <a:chExt cx="0" cy="0"/>
        </a:xfrm>
      </p:grpSpPr>
      <p:sp>
        <p:nvSpPr>
          <p:cNvPr id="400" name="Shape 400"/>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a:p>
        </p:txBody>
      </p:sp>
      <p:sp>
        <p:nvSpPr>
          <p:cNvPr id="401" name="Shape 40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70024233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7"/>
        <p:cNvGrpSpPr/>
        <p:nvPr/>
      </p:nvGrpSpPr>
      <p:grpSpPr>
        <a:xfrm>
          <a:off x="0" y="0"/>
          <a:ext cx="0" cy="0"/>
          <a:chOff x="0" y="0"/>
          <a:chExt cx="0" cy="0"/>
        </a:xfrm>
      </p:grpSpPr>
      <p:sp>
        <p:nvSpPr>
          <p:cNvPr id="418" name="Shape 418"/>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a:p>
        </p:txBody>
      </p:sp>
      <p:sp>
        <p:nvSpPr>
          <p:cNvPr id="419" name="Shape 41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0701209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0"/>
        <p:cNvGrpSpPr/>
        <p:nvPr/>
      </p:nvGrpSpPr>
      <p:grpSpPr>
        <a:xfrm>
          <a:off x="0" y="0"/>
          <a:ext cx="0" cy="0"/>
          <a:chOff x="0" y="0"/>
          <a:chExt cx="0" cy="0"/>
        </a:xfrm>
      </p:grpSpPr>
      <p:sp>
        <p:nvSpPr>
          <p:cNvPr id="431" name="Shape 431"/>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a:p>
        </p:txBody>
      </p:sp>
      <p:sp>
        <p:nvSpPr>
          <p:cNvPr id="432" name="Shape 43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405041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8"/>
        <p:cNvGrpSpPr/>
        <p:nvPr/>
      </p:nvGrpSpPr>
      <p:grpSpPr>
        <a:xfrm>
          <a:off x="0" y="0"/>
          <a:ext cx="0" cy="0"/>
          <a:chOff x="0" y="0"/>
          <a:chExt cx="0" cy="0"/>
        </a:xfrm>
      </p:grpSpPr>
      <p:sp>
        <p:nvSpPr>
          <p:cNvPr id="209" name="Shape 209"/>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a:p>
        </p:txBody>
      </p:sp>
      <p:sp>
        <p:nvSpPr>
          <p:cNvPr id="210" name="Shape 21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6015646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7"/>
        <p:cNvGrpSpPr/>
        <p:nvPr/>
      </p:nvGrpSpPr>
      <p:grpSpPr>
        <a:xfrm>
          <a:off x="0" y="0"/>
          <a:ext cx="0" cy="0"/>
          <a:chOff x="0" y="0"/>
          <a:chExt cx="0" cy="0"/>
        </a:xfrm>
      </p:grpSpPr>
      <p:sp>
        <p:nvSpPr>
          <p:cNvPr id="438" name="Shape 438"/>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a:p>
        </p:txBody>
      </p:sp>
      <p:sp>
        <p:nvSpPr>
          <p:cNvPr id="439" name="Shape 43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8633547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5"/>
        <p:cNvGrpSpPr/>
        <p:nvPr/>
      </p:nvGrpSpPr>
      <p:grpSpPr>
        <a:xfrm>
          <a:off x="0" y="0"/>
          <a:ext cx="0" cy="0"/>
          <a:chOff x="0" y="0"/>
          <a:chExt cx="0" cy="0"/>
        </a:xfrm>
      </p:grpSpPr>
      <p:sp>
        <p:nvSpPr>
          <p:cNvPr id="446" name="Shape 446"/>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a:p>
        </p:txBody>
      </p:sp>
      <p:sp>
        <p:nvSpPr>
          <p:cNvPr id="447" name="Shape 44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3086762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2"/>
        <p:cNvGrpSpPr/>
        <p:nvPr/>
      </p:nvGrpSpPr>
      <p:grpSpPr>
        <a:xfrm>
          <a:off x="0" y="0"/>
          <a:ext cx="0" cy="0"/>
          <a:chOff x="0" y="0"/>
          <a:chExt cx="0" cy="0"/>
        </a:xfrm>
      </p:grpSpPr>
      <p:sp>
        <p:nvSpPr>
          <p:cNvPr id="453" name="Shape 453"/>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a:p>
        </p:txBody>
      </p:sp>
      <p:sp>
        <p:nvSpPr>
          <p:cNvPr id="454" name="Shape 45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64513735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9"/>
        <p:cNvGrpSpPr/>
        <p:nvPr/>
      </p:nvGrpSpPr>
      <p:grpSpPr>
        <a:xfrm>
          <a:off x="0" y="0"/>
          <a:ext cx="0" cy="0"/>
          <a:chOff x="0" y="0"/>
          <a:chExt cx="0" cy="0"/>
        </a:xfrm>
      </p:grpSpPr>
      <p:sp>
        <p:nvSpPr>
          <p:cNvPr id="460" name="Shape 460"/>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a:p>
        </p:txBody>
      </p:sp>
      <p:sp>
        <p:nvSpPr>
          <p:cNvPr id="461" name="Shape 46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7150313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8"/>
        <p:cNvGrpSpPr/>
        <p:nvPr/>
      </p:nvGrpSpPr>
      <p:grpSpPr>
        <a:xfrm>
          <a:off x="0" y="0"/>
          <a:ext cx="0" cy="0"/>
          <a:chOff x="0" y="0"/>
          <a:chExt cx="0" cy="0"/>
        </a:xfrm>
      </p:grpSpPr>
      <p:sp>
        <p:nvSpPr>
          <p:cNvPr id="469" name="Shape 469"/>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a:p>
        </p:txBody>
      </p:sp>
      <p:sp>
        <p:nvSpPr>
          <p:cNvPr id="470" name="Shape 47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73497138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3"/>
        <p:cNvGrpSpPr/>
        <p:nvPr/>
      </p:nvGrpSpPr>
      <p:grpSpPr>
        <a:xfrm>
          <a:off x="0" y="0"/>
          <a:ext cx="0" cy="0"/>
          <a:chOff x="0" y="0"/>
          <a:chExt cx="0" cy="0"/>
        </a:xfrm>
      </p:grpSpPr>
      <p:sp>
        <p:nvSpPr>
          <p:cNvPr id="484" name="Shape 48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485" name="Shape 485"/>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a:p>
        </p:txBody>
      </p:sp>
    </p:spTree>
    <p:extLst>
      <p:ext uri="{BB962C8B-B14F-4D97-AF65-F5344CB8AC3E}">
        <p14:creationId xmlns:p14="http://schemas.microsoft.com/office/powerpoint/2010/main" val="119187956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0"/>
        <p:cNvGrpSpPr/>
        <p:nvPr/>
      </p:nvGrpSpPr>
      <p:grpSpPr>
        <a:xfrm>
          <a:off x="0" y="0"/>
          <a:ext cx="0" cy="0"/>
          <a:chOff x="0" y="0"/>
          <a:chExt cx="0" cy="0"/>
        </a:xfrm>
      </p:grpSpPr>
      <p:sp>
        <p:nvSpPr>
          <p:cNvPr id="491" name="Shape 491"/>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a:p>
        </p:txBody>
      </p:sp>
      <p:sp>
        <p:nvSpPr>
          <p:cNvPr id="492" name="Shape 49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44528458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6"/>
        <p:cNvGrpSpPr/>
        <p:nvPr/>
      </p:nvGrpSpPr>
      <p:grpSpPr>
        <a:xfrm>
          <a:off x="0" y="0"/>
          <a:ext cx="0" cy="0"/>
          <a:chOff x="0" y="0"/>
          <a:chExt cx="0" cy="0"/>
        </a:xfrm>
      </p:grpSpPr>
      <p:sp>
        <p:nvSpPr>
          <p:cNvPr id="497" name="Shape 49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498" name="Shape 498"/>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a:p>
        </p:txBody>
      </p:sp>
    </p:spTree>
    <p:extLst>
      <p:ext uri="{BB962C8B-B14F-4D97-AF65-F5344CB8AC3E}">
        <p14:creationId xmlns:p14="http://schemas.microsoft.com/office/powerpoint/2010/main" val="14084146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5"/>
        <p:cNvGrpSpPr/>
        <p:nvPr/>
      </p:nvGrpSpPr>
      <p:grpSpPr>
        <a:xfrm>
          <a:off x="0" y="0"/>
          <a:ext cx="0" cy="0"/>
          <a:chOff x="0" y="0"/>
          <a:chExt cx="0" cy="0"/>
        </a:xfrm>
      </p:grpSpPr>
      <p:sp>
        <p:nvSpPr>
          <p:cNvPr id="216" name="Shape 216"/>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a:p>
        </p:txBody>
      </p:sp>
      <p:sp>
        <p:nvSpPr>
          <p:cNvPr id="217" name="Shape 21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708666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2"/>
        <p:cNvGrpSpPr/>
        <p:nvPr/>
      </p:nvGrpSpPr>
      <p:grpSpPr>
        <a:xfrm>
          <a:off x="0" y="0"/>
          <a:ext cx="0" cy="0"/>
          <a:chOff x="0" y="0"/>
          <a:chExt cx="0" cy="0"/>
        </a:xfrm>
      </p:grpSpPr>
      <p:sp>
        <p:nvSpPr>
          <p:cNvPr id="223" name="Shape 223"/>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dirty="0"/>
          </a:p>
        </p:txBody>
      </p:sp>
      <p:sp>
        <p:nvSpPr>
          <p:cNvPr id="224" name="Shape 22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3635324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6"/>
        <p:cNvGrpSpPr/>
        <p:nvPr/>
      </p:nvGrpSpPr>
      <p:grpSpPr>
        <a:xfrm>
          <a:off x="0" y="0"/>
          <a:ext cx="0" cy="0"/>
          <a:chOff x="0" y="0"/>
          <a:chExt cx="0" cy="0"/>
        </a:xfrm>
      </p:grpSpPr>
      <p:sp>
        <p:nvSpPr>
          <p:cNvPr id="247" name="Shape 247"/>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a:p>
        </p:txBody>
      </p:sp>
      <p:sp>
        <p:nvSpPr>
          <p:cNvPr id="248" name="Shape 24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775279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4"/>
        <p:cNvGrpSpPr/>
        <p:nvPr/>
      </p:nvGrpSpPr>
      <p:grpSpPr>
        <a:xfrm>
          <a:off x="0" y="0"/>
          <a:ext cx="0" cy="0"/>
          <a:chOff x="0" y="0"/>
          <a:chExt cx="0" cy="0"/>
        </a:xfrm>
      </p:grpSpPr>
      <p:sp>
        <p:nvSpPr>
          <p:cNvPr id="255" name="Shape 255"/>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a:p>
        </p:txBody>
      </p:sp>
      <p:sp>
        <p:nvSpPr>
          <p:cNvPr id="256" name="Shape 25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904334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4"/>
        <p:cNvGrpSpPr/>
        <p:nvPr/>
      </p:nvGrpSpPr>
      <p:grpSpPr>
        <a:xfrm>
          <a:off x="0" y="0"/>
          <a:ext cx="0" cy="0"/>
          <a:chOff x="0" y="0"/>
          <a:chExt cx="0" cy="0"/>
        </a:xfrm>
      </p:grpSpPr>
      <p:sp>
        <p:nvSpPr>
          <p:cNvPr id="255" name="Shape 255"/>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a:p>
        </p:txBody>
      </p:sp>
      <p:sp>
        <p:nvSpPr>
          <p:cNvPr id="256" name="Shape 25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627258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1"/>
        <p:cNvGrpSpPr/>
        <p:nvPr/>
      </p:nvGrpSpPr>
      <p:grpSpPr>
        <a:xfrm>
          <a:off x="0" y="0"/>
          <a:ext cx="0" cy="0"/>
          <a:chOff x="0" y="0"/>
          <a:chExt cx="0" cy="0"/>
        </a:xfrm>
      </p:grpSpPr>
      <p:sp>
        <p:nvSpPr>
          <p:cNvPr id="262" name="Shape 262"/>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a:p>
        </p:txBody>
      </p:sp>
      <p:sp>
        <p:nvSpPr>
          <p:cNvPr id="263" name="Shape 26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119360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1"/>
        <p:cNvGrpSpPr/>
        <p:nvPr/>
      </p:nvGrpSpPr>
      <p:grpSpPr>
        <a:xfrm>
          <a:off x="0" y="0"/>
          <a:ext cx="0" cy="0"/>
          <a:chOff x="0" y="0"/>
          <a:chExt cx="0" cy="0"/>
        </a:xfrm>
      </p:grpSpPr>
      <p:sp>
        <p:nvSpPr>
          <p:cNvPr id="292" name="Shape 292"/>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a:p>
        </p:txBody>
      </p:sp>
      <p:sp>
        <p:nvSpPr>
          <p:cNvPr id="293" name="Shape 29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048708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Open">
    <p:spTree>
      <p:nvGrpSpPr>
        <p:cNvPr id="1" name="Shape 38"/>
        <p:cNvGrpSpPr/>
        <p:nvPr/>
      </p:nvGrpSpPr>
      <p:grpSpPr>
        <a:xfrm>
          <a:off x="0" y="0"/>
          <a:ext cx="0" cy="0"/>
          <a:chOff x="0" y="0"/>
          <a:chExt cx="0" cy="0"/>
        </a:xfrm>
      </p:grpSpPr>
      <p:sp>
        <p:nvSpPr>
          <p:cNvPr id="39" name="Shape 39"/>
          <p:cNvSpPr txBox="1">
            <a:spLocks noGrp="1"/>
          </p:cNvSpPr>
          <p:nvPr>
            <p:ph type="title"/>
          </p:nvPr>
        </p:nvSpPr>
        <p:spPr>
          <a:xfrm>
            <a:off x="1155700" y="1536700"/>
            <a:ext cx="13931900" cy="3086099"/>
          </a:xfrm>
          <a:prstGeom prst="rect">
            <a:avLst/>
          </a:prstGeom>
          <a:noFill/>
          <a:ln>
            <a:noFill/>
          </a:ln>
        </p:spPr>
        <p:txBody>
          <a:bodyPr lIns="91425" tIns="91425" rIns="91425" bIns="91425" anchor="b" anchorCtr="0"/>
          <a:lstStyle>
            <a:lvl1pPr lvl="0" algn="ctr" rtl="0">
              <a:spcBef>
                <a:spcPts val="0"/>
              </a:spcBef>
              <a:spcAft>
                <a:spcPts val="0"/>
              </a:spcAft>
              <a:defRPr/>
            </a:lvl1pPr>
            <a:lvl2pPr lvl="1" algn="ctr" rtl="0">
              <a:spcBef>
                <a:spcPts val="0"/>
              </a:spcBef>
              <a:spcAft>
                <a:spcPts val="0"/>
              </a:spcAft>
              <a:defRPr/>
            </a:lvl2pPr>
            <a:lvl3pPr lvl="2" algn="ctr" rtl="0">
              <a:spcBef>
                <a:spcPts val="0"/>
              </a:spcBef>
              <a:spcAft>
                <a:spcPts val="0"/>
              </a:spcAft>
              <a:defRPr/>
            </a:lvl3pPr>
            <a:lvl4pPr lvl="3" algn="ctr" rtl="0">
              <a:spcBef>
                <a:spcPts val="0"/>
              </a:spcBef>
              <a:spcAft>
                <a:spcPts val="0"/>
              </a:spcAft>
              <a:defRPr/>
            </a:lvl4pPr>
            <a:lvl5pPr lvl="4" algn="ctr" rtl="0">
              <a:spcBef>
                <a:spcPts val="0"/>
              </a:spcBef>
              <a:spcAft>
                <a:spcPts val="0"/>
              </a:spcAft>
              <a:defRPr/>
            </a:lvl5pPr>
            <a:lvl6pPr marL="457200" lvl="5" algn="ctr" rtl="0">
              <a:spcBef>
                <a:spcPts val="0"/>
              </a:spcBef>
              <a:spcAft>
                <a:spcPts val="0"/>
              </a:spcAft>
              <a:defRPr/>
            </a:lvl6pPr>
            <a:lvl7pPr marL="914400" lvl="6" algn="ctr" rtl="0">
              <a:spcBef>
                <a:spcPts val="0"/>
              </a:spcBef>
              <a:spcAft>
                <a:spcPts val="0"/>
              </a:spcAft>
              <a:defRPr/>
            </a:lvl7pPr>
            <a:lvl8pPr marL="1371600" lvl="7" algn="ctr" rtl="0">
              <a:spcBef>
                <a:spcPts val="0"/>
              </a:spcBef>
              <a:spcAft>
                <a:spcPts val="0"/>
              </a:spcAft>
              <a:defRPr/>
            </a:lvl8pPr>
            <a:lvl9pPr marL="1828800" lvl="8" algn="ctr" rtl="0">
              <a:spcBef>
                <a:spcPts val="0"/>
              </a:spcBef>
              <a:spcAft>
                <a:spcPts val="0"/>
              </a:spcAft>
              <a:defRPr/>
            </a:lvl9pPr>
          </a:lstStyle>
          <a:p>
            <a:endParaRPr dirty="0"/>
          </a:p>
        </p:txBody>
      </p:sp>
      <p:sp>
        <p:nvSpPr>
          <p:cNvPr id="40" name="Shape 40"/>
          <p:cNvSpPr txBox="1">
            <a:spLocks noGrp="1"/>
          </p:cNvSpPr>
          <p:nvPr>
            <p:ph type="body" idx="1"/>
          </p:nvPr>
        </p:nvSpPr>
        <p:spPr>
          <a:xfrm>
            <a:off x="1155700" y="4711700"/>
            <a:ext cx="13931900" cy="1054100"/>
          </a:xfrm>
          <a:prstGeom prst="rect">
            <a:avLst/>
          </a:prstGeom>
          <a:noFill/>
          <a:ln>
            <a:noFill/>
          </a:ln>
        </p:spPr>
        <p:txBody>
          <a:bodyPr lIns="91425" tIns="91425" rIns="91425" bIns="91425" anchor="t" anchorCtr="0"/>
          <a:lstStyle>
            <a:lvl1pPr marL="342900" lvl="0" indent="-342900" algn="ctr" rtl="0">
              <a:spcBef>
                <a:spcPts val="0"/>
              </a:spcBef>
              <a:spcAft>
                <a:spcPts val="0"/>
              </a:spcAft>
              <a:defRPr sz="4000">
                <a:solidFill>
                  <a:schemeClr val="bg1"/>
                </a:solidFill>
              </a:defRPr>
            </a:lvl1pPr>
            <a:lvl2pPr marL="742950" lvl="1" indent="-285750" algn="ctr" rtl="0">
              <a:spcBef>
                <a:spcPts val="0"/>
              </a:spcBef>
              <a:spcAft>
                <a:spcPts val="0"/>
              </a:spcAft>
              <a:defRPr/>
            </a:lvl2pPr>
            <a:lvl3pPr marL="1143000" lvl="2" indent="-228600" algn="ctr" rtl="0">
              <a:spcBef>
                <a:spcPts val="0"/>
              </a:spcBef>
              <a:spcAft>
                <a:spcPts val="0"/>
              </a:spcAft>
              <a:defRPr/>
            </a:lvl3pPr>
            <a:lvl4pPr marL="1600200" lvl="3" indent="-228600" algn="ctr" rtl="0">
              <a:spcBef>
                <a:spcPts val="0"/>
              </a:spcBef>
              <a:spcAft>
                <a:spcPts val="0"/>
              </a:spcAft>
              <a:defRPr/>
            </a:lvl4pPr>
            <a:lvl5pPr marL="2057400" lvl="4" indent="-228600" algn="ctr" rtl="0">
              <a:spcBef>
                <a:spcPts val="0"/>
              </a:spcBef>
              <a:spcAft>
                <a:spcPts val="0"/>
              </a:spcAft>
              <a:defRPr/>
            </a:lvl5pPr>
            <a:lvl6pPr marL="457200" lvl="5" algn="ctr" rtl="0">
              <a:spcBef>
                <a:spcPts val="0"/>
              </a:spcBef>
              <a:spcAft>
                <a:spcPts val="0"/>
              </a:spcAft>
              <a:defRPr/>
            </a:lvl6pPr>
            <a:lvl7pPr marL="914400" lvl="6" algn="ctr" rtl="0">
              <a:spcBef>
                <a:spcPts val="0"/>
              </a:spcBef>
              <a:spcAft>
                <a:spcPts val="0"/>
              </a:spcAft>
              <a:defRPr/>
            </a:lvl7pPr>
            <a:lvl8pPr marL="1371600" lvl="7" algn="ctr" rtl="0">
              <a:spcBef>
                <a:spcPts val="0"/>
              </a:spcBef>
              <a:spcAft>
                <a:spcPts val="0"/>
              </a:spcAft>
              <a:defRPr/>
            </a:lvl8pPr>
            <a:lvl9pPr marL="1828800" lvl="8" algn="ctr" rtl="0">
              <a:spcBef>
                <a:spcPts val="0"/>
              </a:spcBef>
              <a:spcAft>
                <a:spcPts val="0"/>
              </a:spcAft>
              <a:defRPr/>
            </a:lvl9pPr>
          </a:lstStyle>
          <a:p>
            <a:endParaRPr dirty="0"/>
          </a:p>
        </p:txBody>
      </p:sp>
    </p:spTree>
    <p:extLst>
      <p:ext uri="{BB962C8B-B14F-4D97-AF65-F5344CB8AC3E}">
        <p14:creationId xmlns:p14="http://schemas.microsoft.com/office/powerpoint/2010/main" val="3896684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Shape 155"/>
        <p:cNvGrpSpPr/>
        <p:nvPr/>
      </p:nvGrpSpPr>
      <p:grpSpPr>
        <a:xfrm>
          <a:off x="0" y="0"/>
          <a:ext cx="0" cy="0"/>
          <a:chOff x="0" y="0"/>
          <a:chExt cx="0" cy="0"/>
        </a:xfrm>
      </p:grpSpPr>
      <p:sp>
        <p:nvSpPr>
          <p:cNvPr id="156" name="Shape 156"/>
          <p:cNvSpPr txBox="1">
            <a:spLocks noGrp="1"/>
          </p:cNvSpPr>
          <p:nvPr>
            <p:ph type="title"/>
          </p:nvPr>
        </p:nvSpPr>
        <p:spPr>
          <a:xfrm>
            <a:off x="1155700" y="789709"/>
            <a:ext cx="13931900" cy="1750290"/>
          </a:xfrm>
          <a:prstGeom prst="rect">
            <a:avLst/>
          </a:prstGeom>
          <a:noFill/>
          <a:ln>
            <a:noFill/>
          </a:ln>
        </p:spPr>
        <p:txBody>
          <a:bodyPr lIns="91425" tIns="91425" rIns="91425" bIns="91425" anchor="ctr" anchorCtr="0"/>
          <a:lstStyle>
            <a:lvl1pPr lvl="0" algn="ctr" rtl="0">
              <a:spcBef>
                <a:spcPts val="0"/>
              </a:spcBef>
              <a:spcAft>
                <a:spcPts val="0"/>
              </a:spcAft>
              <a:defRPr/>
            </a:lvl1pPr>
            <a:lvl2pPr lvl="1" algn="ctr" rtl="0">
              <a:spcBef>
                <a:spcPts val="0"/>
              </a:spcBef>
              <a:spcAft>
                <a:spcPts val="0"/>
              </a:spcAft>
              <a:defRPr/>
            </a:lvl2pPr>
            <a:lvl3pPr lvl="2" algn="ctr" rtl="0">
              <a:spcBef>
                <a:spcPts val="0"/>
              </a:spcBef>
              <a:spcAft>
                <a:spcPts val="0"/>
              </a:spcAft>
              <a:defRPr/>
            </a:lvl3pPr>
            <a:lvl4pPr lvl="3" algn="ctr" rtl="0">
              <a:spcBef>
                <a:spcPts val="0"/>
              </a:spcBef>
              <a:spcAft>
                <a:spcPts val="0"/>
              </a:spcAft>
              <a:defRPr/>
            </a:lvl4pPr>
            <a:lvl5pPr lvl="4" algn="ctr" rtl="0">
              <a:spcBef>
                <a:spcPts val="0"/>
              </a:spcBef>
              <a:spcAft>
                <a:spcPts val="0"/>
              </a:spcAft>
              <a:defRPr/>
            </a:lvl5pPr>
            <a:lvl6pPr marL="457200" lvl="5" algn="ctr" rtl="0">
              <a:spcBef>
                <a:spcPts val="0"/>
              </a:spcBef>
              <a:spcAft>
                <a:spcPts val="0"/>
              </a:spcAft>
              <a:defRPr/>
            </a:lvl6pPr>
            <a:lvl7pPr marL="914400" lvl="6" algn="ctr" rtl="0">
              <a:spcBef>
                <a:spcPts val="0"/>
              </a:spcBef>
              <a:spcAft>
                <a:spcPts val="0"/>
              </a:spcAft>
              <a:defRPr/>
            </a:lvl7pPr>
            <a:lvl8pPr marL="1371600" lvl="7" algn="ctr" rtl="0">
              <a:spcBef>
                <a:spcPts val="0"/>
              </a:spcBef>
              <a:spcAft>
                <a:spcPts val="0"/>
              </a:spcAft>
              <a:defRPr/>
            </a:lvl8pPr>
            <a:lvl9pPr marL="1828800" lvl="8" algn="ctr" rtl="0">
              <a:spcBef>
                <a:spcPts val="0"/>
              </a:spcBef>
              <a:spcAft>
                <a:spcPts val="0"/>
              </a:spcAft>
              <a:defRPr/>
            </a:lvl9pPr>
          </a:lstStyle>
          <a:p>
            <a:endParaRPr dirty="0"/>
          </a:p>
        </p:txBody>
      </p:sp>
      <p:sp>
        <p:nvSpPr>
          <p:cNvPr id="157" name="Shape 157"/>
          <p:cNvSpPr txBox="1">
            <a:spLocks noGrp="1"/>
          </p:cNvSpPr>
          <p:nvPr>
            <p:ph type="body" idx="1" hasCustomPrompt="1"/>
          </p:nvPr>
        </p:nvSpPr>
        <p:spPr>
          <a:xfrm>
            <a:off x="1155700" y="2603500"/>
            <a:ext cx="13931900" cy="5702299"/>
          </a:xfrm>
          <a:prstGeom prst="rect">
            <a:avLst/>
          </a:prstGeom>
          <a:noFill/>
          <a:ln>
            <a:noFill/>
          </a:ln>
        </p:spPr>
        <p:txBody>
          <a:bodyPr lIns="91425" tIns="91425" rIns="91425" bIns="91425" anchor="t" anchorCtr="0"/>
          <a:lstStyle>
            <a:lvl1pPr marL="749808" lvl="0" indent="-374904" algn="l" rtl="0">
              <a:spcBef>
                <a:spcPts val="3500"/>
              </a:spcBef>
              <a:spcAft>
                <a:spcPts val="0"/>
              </a:spcAft>
              <a:buClr>
                <a:schemeClr val="lt1"/>
              </a:buClr>
              <a:buFont typeface="Arial" panose="020B0604020202020204" pitchFamily="34" charset="0"/>
              <a:buChar char="•"/>
              <a:defRPr sz="3600">
                <a:solidFill>
                  <a:schemeClr val="bg1"/>
                </a:solidFill>
              </a:defRPr>
            </a:lvl1pPr>
            <a:lvl2pPr marL="939800" lvl="1" indent="-165861" algn="l" rtl="0">
              <a:spcBef>
                <a:spcPts val="3500"/>
              </a:spcBef>
              <a:spcAft>
                <a:spcPts val="0"/>
              </a:spcAft>
              <a:buClr>
                <a:schemeClr val="lt1"/>
              </a:buClr>
              <a:buFont typeface="Cabin"/>
              <a:buChar char="•"/>
              <a:defRPr/>
            </a:lvl2pPr>
            <a:lvl3pPr marL="1231900" lvl="2" indent="-165861" algn="l" rtl="0">
              <a:spcBef>
                <a:spcPts val="3500"/>
              </a:spcBef>
              <a:spcAft>
                <a:spcPts val="0"/>
              </a:spcAft>
              <a:buClr>
                <a:schemeClr val="lt1"/>
              </a:buClr>
              <a:buFont typeface="Cabin"/>
              <a:buChar char="•"/>
              <a:defRPr/>
            </a:lvl3pPr>
            <a:lvl4pPr marL="1536700" lvl="3" indent="-165861" algn="l" rtl="0">
              <a:spcBef>
                <a:spcPts val="3500"/>
              </a:spcBef>
              <a:spcAft>
                <a:spcPts val="0"/>
              </a:spcAft>
              <a:buClr>
                <a:schemeClr val="lt1"/>
              </a:buClr>
              <a:buFont typeface="Cabin"/>
              <a:buChar char="•"/>
              <a:defRPr/>
            </a:lvl4pPr>
            <a:lvl5pPr marL="1828800" lvl="4" indent="-165861" algn="l" rtl="0">
              <a:spcBef>
                <a:spcPts val="3500"/>
              </a:spcBef>
              <a:spcAft>
                <a:spcPts val="0"/>
              </a:spcAft>
              <a:buClr>
                <a:schemeClr val="lt1"/>
              </a:buClr>
              <a:buFont typeface="Cabin"/>
              <a:buChar char="•"/>
              <a:defRPr/>
            </a:lvl5pPr>
            <a:lvl6pPr marL="2286000" lvl="5" indent="-165861" algn="l" rtl="0">
              <a:spcBef>
                <a:spcPts val="3500"/>
              </a:spcBef>
              <a:spcAft>
                <a:spcPts val="0"/>
              </a:spcAft>
              <a:buClr>
                <a:schemeClr val="lt1"/>
              </a:buClr>
              <a:buFont typeface="Cabin"/>
              <a:buChar char="•"/>
              <a:defRPr/>
            </a:lvl6pPr>
            <a:lvl7pPr marL="2743200" lvl="6" indent="-165861" algn="l" rtl="0">
              <a:spcBef>
                <a:spcPts val="3500"/>
              </a:spcBef>
              <a:spcAft>
                <a:spcPts val="0"/>
              </a:spcAft>
              <a:buClr>
                <a:schemeClr val="lt1"/>
              </a:buClr>
              <a:buFont typeface="Cabin"/>
              <a:buChar char="•"/>
              <a:defRPr/>
            </a:lvl7pPr>
            <a:lvl8pPr marL="3200400" lvl="7" indent="-165861" algn="l" rtl="0">
              <a:spcBef>
                <a:spcPts val="3500"/>
              </a:spcBef>
              <a:spcAft>
                <a:spcPts val="0"/>
              </a:spcAft>
              <a:buClr>
                <a:schemeClr val="lt1"/>
              </a:buClr>
              <a:buFont typeface="Cabin"/>
              <a:buChar char="•"/>
              <a:defRPr/>
            </a:lvl8pPr>
            <a:lvl9pPr marL="3657600" lvl="8" indent="-165861" algn="l" rtl="0">
              <a:spcBef>
                <a:spcPts val="3500"/>
              </a:spcBef>
              <a:spcAft>
                <a:spcPts val="0"/>
              </a:spcAft>
              <a:buClr>
                <a:schemeClr val="lt1"/>
              </a:buClr>
              <a:buFont typeface="Cabin"/>
              <a:buChar char="•"/>
              <a:defRPr/>
            </a:lvl9pPr>
          </a:lstStyle>
          <a:p>
            <a:r>
              <a:rPr lang="en-US" dirty="0"/>
              <a:t>Enter</a:t>
            </a:r>
            <a:endParaRPr dirty="0"/>
          </a:p>
        </p:txBody>
      </p:sp>
    </p:spTree>
    <p:extLst>
      <p:ext uri="{BB962C8B-B14F-4D97-AF65-F5344CB8AC3E}">
        <p14:creationId xmlns:p14="http://schemas.microsoft.com/office/powerpoint/2010/main" val="1632996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Shape 155"/>
        <p:cNvGrpSpPr/>
        <p:nvPr/>
      </p:nvGrpSpPr>
      <p:grpSpPr>
        <a:xfrm>
          <a:off x="0" y="0"/>
          <a:ext cx="0" cy="0"/>
          <a:chOff x="0" y="0"/>
          <a:chExt cx="0" cy="0"/>
        </a:xfrm>
      </p:grpSpPr>
      <p:sp>
        <p:nvSpPr>
          <p:cNvPr id="156" name="Shape 156"/>
          <p:cNvSpPr txBox="1">
            <a:spLocks noGrp="1"/>
          </p:cNvSpPr>
          <p:nvPr>
            <p:ph type="title"/>
          </p:nvPr>
        </p:nvSpPr>
        <p:spPr>
          <a:xfrm>
            <a:off x="1155700" y="789709"/>
            <a:ext cx="13931900" cy="1750290"/>
          </a:xfrm>
          <a:prstGeom prst="rect">
            <a:avLst/>
          </a:prstGeom>
          <a:noFill/>
          <a:ln>
            <a:noFill/>
          </a:ln>
        </p:spPr>
        <p:txBody>
          <a:bodyPr lIns="91425" tIns="91425" rIns="91425" bIns="91425" anchor="ctr" anchorCtr="0"/>
          <a:lstStyle>
            <a:lvl1pPr lvl="0" algn="ctr" rtl="0">
              <a:spcBef>
                <a:spcPts val="0"/>
              </a:spcBef>
              <a:spcAft>
                <a:spcPts val="0"/>
              </a:spcAft>
              <a:defRPr/>
            </a:lvl1pPr>
            <a:lvl2pPr lvl="1" algn="ctr" rtl="0">
              <a:spcBef>
                <a:spcPts val="0"/>
              </a:spcBef>
              <a:spcAft>
                <a:spcPts val="0"/>
              </a:spcAft>
              <a:defRPr/>
            </a:lvl2pPr>
            <a:lvl3pPr lvl="2" algn="ctr" rtl="0">
              <a:spcBef>
                <a:spcPts val="0"/>
              </a:spcBef>
              <a:spcAft>
                <a:spcPts val="0"/>
              </a:spcAft>
              <a:defRPr/>
            </a:lvl3pPr>
            <a:lvl4pPr lvl="3" algn="ctr" rtl="0">
              <a:spcBef>
                <a:spcPts val="0"/>
              </a:spcBef>
              <a:spcAft>
                <a:spcPts val="0"/>
              </a:spcAft>
              <a:defRPr/>
            </a:lvl4pPr>
            <a:lvl5pPr lvl="4" algn="ctr" rtl="0">
              <a:spcBef>
                <a:spcPts val="0"/>
              </a:spcBef>
              <a:spcAft>
                <a:spcPts val="0"/>
              </a:spcAft>
              <a:defRPr/>
            </a:lvl5pPr>
            <a:lvl6pPr marL="457200" lvl="5" algn="ctr" rtl="0">
              <a:spcBef>
                <a:spcPts val="0"/>
              </a:spcBef>
              <a:spcAft>
                <a:spcPts val="0"/>
              </a:spcAft>
              <a:defRPr/>
            </a:lvl6pPr>
            <a:lvl7pPr marL="914400" lvl="6" algn="ctr" rtl="0">
              <a:spcBef>
                <a:spcPts val="0"/>
              </a:spcBef>
              <a:spcAft>
                <a:spcPts val="0"/>
              </a:spcAft>
              <a:defRPr/>
            </a:lvl7pPr>
            <a:lvl8pPr marL="1371600" lvl="7" algn="ctr" rtl="0">
              <a:spcBef>
                <a:spcPts val="0"/>
              </a:spcBef>
              <a:spcAft>
                <a:spcPts val="0"/>
              </a:spcAft>
              <a:defRPr/>
            </a:lvl8pPr>
            <a:lvl9pPr marL="1828800" lvl="8" algn="ctr" rtl="0">
              <a:spcBef>
                <a:spcPts val="0"/>
              </a:spcBef>
              <a:spcAft>
                <a:spcPts val="0"/>
              </a:spcAft>
              <a:defRPr/>
            </a:lvl9pPr>
          </a:lstStyle>
          <a:p>
            <a:endParaRPr dirty="0"/>
          </a:p>
        </p:txBody>
      </p:sp>
    </p:spTree>
    <p:extLst>
      <p:ext uri="{BB962C8B-B14F-4D97-AF65-F5344CB8AC3E}">
        <p14:creationId xmlns:p14="http://schemas.microsoft.com/office/powerpoint/2010/main" val="12591543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Shape 155"/>
        <p:cNvGrpSpPr/>
        <p:nvPr/>
      </p:nvGrpSpPr>
      <p:grpSpPr>
        <a:xfrm>
          <a:off x="0" y="0"/>
          <a:ext cx="0" cy="0"/>
          <a:chOff x="0" y="0"/>
          <a:chExt cx="0" cy="0"/>
        </a:xfrm>
      </p:grpSpPr>
    </p:spTree>
    <p:extLst>
      <p:ext uri="{BB962C8B-B14F-4D97-AF65-F5344CB8AC3E}">
        <p14:creationId xmlns:p14="http://schemas.microsoft.com/office/powerpoint/2010/main" val="199010295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dk2"/>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1155700" y="1536700"/>
            <a:ext cx="13931900" cy="3086099"/>
          </a:xfrm>
          <a:prstGeom prst="rect">
            <a:avLst/>
          </a:prstGeom>
          <a:noFill/>
          <a:ln>
            <a:noFill/>
          </a:ln>
        </p:spPr>
        <p:txBody>
          <a:bodyPr lIns="91425" tIns="91425" rIns="91425" bIns="91425" anchor="b" anchorCtr="0"/>
          <a:lstStyle>
            <a:lvl1pPr marL="0" marR="0" lvl="0" indent="0" algn="ctr" rtl="0">
              <a:spcBef>
                <a:spcPts val="0"/>
              </a:spcBef>
              <a:spcAft>
                <a:spcPts val="0"/>
              </a:spcAft>
              <a:defRPr/>
            </a:lvl1pPr>
            <a:lvl2pPr marL="0" marR="0" lvl="1" indent="0" algn="ctr" rtl="0">
              <a:spcBef>
                <a:spcPts val="0"/>
              </a:spcBef>
              <a:spcAft>
                <a:spcPts val="0"/>
              </a:spcAft>
              <a:defRPr/>
            </a:lvl2pPr>
            <a:lvl3pPr marL="0" marR="0" lvl="2" indent="0" algn="ctr" rtl="0">
              <a:spcBef>
                <a:spcPts val="0"/>
              </a:spcBef>
              <a:spcAft>
                <a:spcPts val="0"/>
              </a:spcAft>
              <a:defRPr/>
            </a:lvl3pPr>
            <a:lvl4pPr marL="0" marR="0" lvl="3" indent="0" algn="ctr" rtl="0">
              <a:spcBef>
                <a:spcPts val="0"/>
              </a:spcBef>
              <a:spcAft>
                <a:spcPts val="0"/>
              </a:spcAft>
              <a:defRPr/>
            </a:lvl4pPr>
            <a:lvl5pPr marL="0" marR="0" lvl="4" indent="0" algn="ctr" rtl="0">
              <a:spcBef>
                <a:spcPts val="0"/>
              </a:spcBef>
              <a:spcAft>
                <a:spcPts val="0"/>
              </a:spcAft>
              <a:defRPr/>
            </a:lvl5pPr>
            <a:lvl6pPr marL="457200" marR="0" lvl="5" indent="0" algn="ctr" rtl="0">
              <a:spcBef>
                <a:spcPts val="0"/>
              </a:spcBef>
              <a:spcAft>
                <a:spcPts val="0"/>
              </a:spcAft>
              <a:defRPr/>
            </a:lvl6pPr>
            <a:lvl7pPr marL="914400" marR="0" lvl="6" indent="0" algn="ctr" rtl="0">
              <a:spcBef>
                <a:spcPts val="0"/>
              </a:spcBef>
              <a:spcAft>
                <a:spcPts val="0"/>
              </a:spcAft>
              <a:defRPr/>
            </a:lvl7pPr>
            <a:lvl8pPr marL="1371600" marR="0" lvl="7" indent="0" algn="ctr" rtl="0">
              <a:spcBef>
                <a:spcPts val="0"/>
              </a:spcBef>
              <a:spcAft>
                <a:spcPts val="0"/>
              </a:spcAft>
              <a:defRPr/>
            </a:lvl8pPr>
            <a:lvl9pPr marL="1828800" marR="0" lvl="8" indent="0" algn="ctr" rtl="0">
              <a:spcBef>
                <a:spcPts val="0"/>
              </a:spcBef>
              <a:spcAft>
                <a:spcPts val="0"/>
              </a:spcAft>
              <a:defRPr/>
            </a:lvl9pPr>
          </a:lstStyle>
          <a:p>
            <a:r>
              <a:rPr lang="en-US" dirty="0"/>
              <a:t>Title</a:t>
            </a:r>
            <a:endParaRPr dirty="0"/>
          </a:p>
        </p:txBody>
      </p:sp>
      <p:sp>
        <p:nvSpPr>
          <p:cNvPr id="7" name="Shape 7"/>
          <p:cNvSpPr txBox="1">
            <a:spLocks noGrp="1"/>
          </p:cNvSpPr>
          <p:nvPr>
            <p:ph type="body" idx="1"/>
          </p:nvPr>
        </p:nvSpPr>
        <p:spPr>
          <a:xfrm>
            <a:off x="1155700" y="4711700"/>
            <a:ext cx="13931900" cy="1054100"/>
          </a:xfrm>
          <a:prstGeom prst="rect">
            <a:avLst/>
          </a:prstGeom>
          <a:noFill/>
          <a:ln>
            <a:noFill/>
          </a:ln>
        </p:spPr>
        <p:txBody>
          <a:bodyPr lIns="91425" tIns="91425" rIns="91425" bIns="91425" anchor="t" anchorCtr="0"/>
          <a:lstStyle>
            <a:lvl1pPr marL="342900" marR="0" lvl="0" indent="-342900" algn="ctr" rtl="0">
              <a:spcBef>
                <a:spcPts val="0"/>
              </a:spcBef>
              <a:spcAft>
                <a:spcPts val="0"/>
              </a:spcAft>
              <a:defRPr/>
            </a:lvl1pPr>
            <a:lvl2pPr marL="742950" marR="0" lvl="1" indent="-285750" algn="ctr" rtl="0">
              <a:spcBef>
                <a:spcPts val="0"/>
              </a:spcBef>
              <a:spcAft>
                <a:spcPts val="0"/>
              </a:spcAft>
              <a:defRPr/>
            </a:lvl2pPr>
            <a:lvl3pPr marL="1143000" marR="0" lvl="2" indent="-228600" algn="ctr" rtl="0">
              <a:spcBef>
                <a:spcPts val="0"/>
              </a:spcBef>
              <a:spcAft>
                <a:spcPts val="0"/>
              </a:spcAft>
              <a:defRPr/>
            </a:lvl3pPr>
            <a:lvl4pPr marL="1600200" marR="0" lvl="3" indent="-228600" algn="ctr" rtl="0">
              <a:spcBef>
                <a:spcPts val="0"/>
              </a:spcBef>
              <a:spcAft>
                <a:spcPts val="0"/>
              </a:spcAft>
              <a:defRPr/>
            </a:lvl4pPr>
            <a:lvl5pPr marL="2057400" marR="0" lvl="4" indent="-228600" algn="ctr" rtl="0">
              <a:spcBef>
                <a:spcPts val="0"/>
              </a:spcBef>
              <a:spcAft>
                <a:spcPts val="0"/>
              </a:spcAft>
              <a:defRPr/>
            </a:lvl5pPr>
            <a:lvl6pPr marL="457200" marR="0" lvl="5" indent="0" algn="ctr" rtl="0">
              <a:spcBef>
                <a:spcPts val="0"/>
              </a:spcBef>
              <a:spcAft>
                <a:spcPts val="0"/>
              </a:spcAft>
              <a:defRPr/>
            </a:lvl6pPr>
            <a:lvl7pPr marL="914400" marR="0" lvl="6" indent="0" algn="ctr" rtl="0">
              <a:spcBef>
                <a:spcPts val="0"/>
              </a:spcBef>
              <a:spcAft>
                <a:spcPts val="0"/>
              </a:spcAft>
              <a:defRPr/>
            </a:lvl7pPr>
            <a:lvl8pPr marL="1371600" marR="0" lvl="7" indent="0" algn="ctr" rtl="0">
              <a:spcBef>
                <a:spcPts val="0"/>
              </a:spcBef>
              <a:spcAft>
                <a:spcPts val="0"/>
              </a:spcAft>
              <a:defRPr/>
            </a:lvl8pPr>
            <a:lvl9pPr marL="1828800" marR="0" lvl="8" indent="0" algn="ctr" rtl="0">
              <a:spcBef>
                <a:spcPts val="0"/>
              </a:spcBef>
              <a:spcAft>
                <a:spcPts val="0"/>
              </a:spcAft>
              <a:defRPr/>
            </a:lvl9pPr>
          </a:lstStyle>
          <a:p>
            <a:r>
              <a:rPr lang="en-US" dirty="0" err="1"/>
              <a:t>dsdssdsdds</a:t>
            </a:r>
            <a:endParaRPr dirty="0"/>
          </a:p>
        </p:txBody>
      </p:sp>
      <p:sp>
        <p:nvSpPr>
          <p:cNvPr id="4" name="Rectangle 3"/>
          <p:cNvSpPr>
            <a:spLocks noChangeArrowheads="1"/>
          </p:cNvSpPr>
          <p:nvPr userDrawn="1"/>
        </p:nvSpPr>
        <p:spPr bwMode="auto">
          <a:xfrm>
            <a:off x="0" y="0"/>
            <a:ext cx="16256000" cy="768096"/>
          </a:xfrm>
          <a:prstGeom prst="rect">
            <a:avLst/>
          </a:prstGeom>
          <a:solidFill>
            <a:schemeClr val="bg2"/>
          </a:solidFill>
          <a:ln>
            <a:noFill/>
          </a:ln>
        </p:spPr>
        <p:txBody>
          <a:bodyPr/>
          <a:lstStyle>
            <a:lvl1pPr algn="ctr">
              <a:defRPr sz="2000">
                <a:solidFill>
                  <a:srgbClr val="FFFFFF"/>
                </a:solidFill>
                <a:latin typeface="Gill Sans" charset="0"/>
                <a:ea typeface="ヒラギノ角ゴ ProN W3" charset="-128"/>
                <a:sym typeface="Gill Sans" charset="0"/>
              </a:defRPr>
            </a:lvl1pPr>
            <a:lvl2pPr marL="742950" indent="-285750" algn="ctr">
              <a:defRPr sz="2000">
                <a:solidFill>
                  <a:srgbClr val="FFFFFF"/>
                </a:solidFill>
                <a:latin typeface="Gill Sans" charset="0"/>
                <a:ea typeface="ヒラギノ角ゴ ProN W3" charset="-128"/>
                <a:sym typeface="Gill Sans" charset="0"/>
              </a:defRPr>
            </a:lvl2pPr>
            <a:lvl3pPr marL="1143000" indent="-228600" algn="ctr">
              <a:defRPr sz="2000">
                <a:solidFill>
                  <a:srgbClr val="FFFFFF"/>
                </a:solidFill>
                <a:latin typeface="Gill Sans" charset="0"/>
                <a:ea typeface="ヒラギノ角ゴ ProN W3" charset="-128"/>
                <a:sym typeface="Gill Sans" charset="0"/>
              </a:defRPr>
            </a:lvl3pPr>
            <a:lvl4pPr marL="1600200" indent="-228600" algn="ctr">
              <a:defRPr sz="2000">
                <a:solidFill>
                  <a:srgbClr val="FFFFFF"/>
                </a:solidFill>
                <a:latin typeface="Gill Sans" charset="0"/>
                <a:ea typeface="ヒラギノ角ゴ ProN W3" charset="-128"/>
                <a:sym typeface="Gill Sans" charset="0"/>
              </a:defRPr>
            </a:lvl4pPr>
            <a:lvl5pPr marL="2057400" indent="-228600" algn="ctr">
              <a:defRPr sz="2000">
                <a:solidFill>
                  <a:srgbClr val="FFFFFF"/>
                </a:solidFill>
                <a:latin typeface="Gill Sans" charset="0"/>
                <a:ea typeface="ヒラギノ角ゴ ProN W3" charset="-128"/>
                <a:sym typeface="Gill Sans" charset="0"/>
              </a:defRPr>
            </a:lvl5pPr>
            <a:lvl6pPr marL="2514600" indent="-228600" algn="ctr" eaLnBrk="0" fontAlgn="base" hangingPunct="0">
              <a:spcBef>
                <a:spcPct val="0"/>
              </a:spcBef>
              <a:spcAft>
                <a:spcPct val="0"/>
              </a:spcAft>
              <a:defRPr sz="2000">
                <a:solidFill>
                  <a:srgbClr val="FFFFFF"/>
                </a:solidFill>
                <a:latin typeface="Gill Sans" charset="0"/>
                <a:ea typeface="ヒラギノ角ゴ ProN W3" charset="-128"/>
                <a:sym typeface="Gill Sans" charset="0"/>
              </a:defRPr>
            </a:lvl6pPr>
            <a:lvl7pPr marL="2971800" indent="-228600" algn="ctr" eaLnBrk="0" fontAlgn="base" hangingPunct="0">
              <a:spcBef>
                <a:spcPct val="0"/>
              </a:spcBef>
              <a:spcAft>
                <a:spcPct val="0"/>
              </a:spcAft>
              <a:defRPr sz="2000">
                <a:solidFill>
                  <a:srgbClr val="FFFFFF"/>
                </a:solidFill>
                <a:latin typeface="Gill Sans" charset="0"/>
                <a:ea typeface="ヒラギノ角ゴ ProN W3" charset="-128"/>
                <a:sym typeface="Gill Sans" charset="0"/>
              </a:defRPr>
            </a:lvl7pPr>
            <a:lvl8pPr marL="3429000" indent="-228600" algn="ctr" eaLnBrk="0" fontAlgn="base" hangingPunct="0">
              <a:spcBef>
                <a:spcPct val="0"/>
              </a:spcBef>
              <a:spcAft>
                <a:spcPct val="0"/>
              </a:spcAft>
              <a:defRPr sz="2000">
                <a:solidFill>
                  <a:srgbClr val="FFFFFF"/>
                </a:solidFill>
                <a:latin typeface="Gill Sans" charset="0"/>
                <a:ea typeface="ヒラギノ角ゴ ProN W3" charset="-128"/>
                <a:sym typeface="Gill Sans" charset="0"/>
              </a:defRPr>
            </a:lvl8pPr>
            <a:lvl9pPr marL="3886200" indent="-228600" algn="ctr" eaLnBrk="0" fontAlgn="base" hangingPunct="0">
              <a:spcBef>
                <a:spcPct val="0"/>
              </a:spcBef>
              <a:spcAft>
                <a:spcPct val="0"/>
              </a:spcAft>
              <a:defRPr sz="2000">
                <a:solidFill>
                  <a:srgbClr val="FFFFFF"/>
                </a:solidFill>
                <a:latin typeface="Gill Sans" charset="0"/>
                <a:ea typeface="ヒラギノ角ゴ ProN W3" charset="-128"/>
                <a:sym typeface="Gill Sans" charset="0"/>
              </a:defRPr>
            </a:lvl9pPr>
          </a:lstStyle>
          <a:p>
            <a:pPr eaLnBrk="1" hangingPunct="1">
              <a:defRPr/>
            </a:pPr>
            <a:endParaRPr lang="en-US" altLang="en-US" sz="3600"/>
          </a:p>
        </p:txBody>
      </p:sp>
      <p:sp>
        <p:nvSpPr>
          <p:cNvPr id="5" name="Rectangle 3"/>
          <p:cNvSpPr>
            <a:spLocks noChangeArrowheads="1"/>
          </p:cNvSpPr>
          <p:nvPr userDrawn="1"/>
        </p:nvSpPr>
        <p:spPr bwMode="auto">
          <a:xfrm>
            <a:off x="0" y="8357616"/>
            <a:ext cx="16256000" cy="786384"/>
          </a:xfrm>
          <a:prstGeom prst="rect">
            <a:avLst/>
          </a:prstGeom>
          <a:solidFill>
            <a:schemeClr val="bg2"/>
          </a:solidFill>
          <a:ln>
            <a:noFill/>
          </a:ln>
        </p:spPr>
        <p:txBody>
          <a:bodyPr/>
          <a:lstStyle>
            <a:lvl1pPr algn="ctr">
              <a:defRPr sz="2000">
                <a:solidFill>
                  <a:srgbClr val="FFFFFF"/>
                </a:solidFill>
                <a:latin typeface="Gill Sans" charset="0"/>
                <a:ea typeface="ヒラギノ角ゴ ProN W3" charset="-128"/>
                <a:sym typeface="Gill Sans" charset="0"/>
              </a:defRPr>
            </a:lvl1pPr>
            <a:lvl2pPr marL="742950" indent="-285750" algn="ctr">
              <a:defRPr sz="2000">
                <a:solidFill>
                  <a:srgbClr val="FFFFFF"/>
                </a:solidFill>
                <a:latin typeface="Gill Sans" charset="0"/>
                <a:ea typeface="ヒラギノ角ゴ ProN W3" charset="-128"/>
                <a:sym typeface="Gill Sans" charset="0"/>
              </a:defRPr>
            </a:lvl2pPr>
            <a:lvl3pPr marL="1143000" indent="-228600" algn="ctr">
              <a:defRPr sz="2000">
                <a:solidFill>
                  <a:srgbClr val="FFFFFF"/>
                </a:solidFill>
                <a:latin typeface="Gill Sans" charset="0"/>
                <a:ea typeface="ヒラギノ角ゴ ProN W3" charset="-128"/>
                <a:sym typeface="Gill Sans" charset="0"/>
              </a:defRPr>
            </a:lvl3pPr>
            <a:lvl4pPr marL="1600200" indent="-228600" algn="ctr">
              <a:defRPr sz="2000">
                <a:solidFill>
                  <a:srgbClr val="FFFFFF"/>
                </a:solidFill>
                <a:latin typeface="Gill Sans" charset="0"/>
                <a:ea typeface="ヒラギノ角ゴ ProN W3" charset="-128"/>
                <a:sym typeface="Gill Sans" charset="0"/>
              </a:defRPr>
            </a:lvl4pPr>
            <a:lvl5pPr marL="2057400" indent="-228600" algn="ctr">
              <a:defRPr sz="2000">
                <a:solidFill>
                  <a:srgbClr val="FFFFFF"/>
                </a:solidFill>
                <a:latin typeface="Gill Sans" charset="0"/>
                <a:ea typeface="ヒラギノ角ゴ ProN W3" charset="-128"/>
                <a:sym typeface="Gill Sans" charset="0"/>
              </a:defRPr>
            </a:lvl5pPr>
            <a:lvl6pPr marL="2514600" indent="-228600" algn="ctr" eaLnBrk="0" fontAlgn="base" hangingPunct="0">
              <a:spcBef>
                <a:spcPct val="0"/>
              </a:spcBef>
              <a:spcAft>
                <a:spcPct val="0"/>
              </a:spcAft>
              <a:defRPr sz="2000">
                <a:solidFill>
                  <a:srgbClr val="FFFFFF"/>
                </a:solidFill>
                <a:latin typeface="Gill Sans" charset="0"/>
                <a:ea typeface="ヒラギノ角ゴ ProN W3" charset="-128"/>
                <a:sym typeface="Gill Sans" charset="0"/>
              </a:defRPr>
            </a:lvl6pPr>
            <a:lvl7pPr marL="2971800" indent="-228600" algn="ctr" eaLnBrk="0" fontAlgn="base" hangingPunct="0">
              <a:spcBef>
                <a:spcPct val="0"/>
              </a:spcBef>
              <a:spcAft>
                <a:spcPct val="0"/>
              </a:spcAft>
              <a:defRPr sz="2000">
                <a:solidFill>
                  <a:srgbClr val="FFFFFF"/>
                </a:solidFill>
                <a:latin typeface="Gill Sans" charset="0"/>
                <a:ea typeface="ヒラギノ角ゴ ProN W3" charset="-128"/>
                <a:sym typeface="Gill Sans" charset="0"/>
              </a:defRPr>
            </a:lvl7pPr>
            <a:lvl8pPr marL="3429000" indent="-228600" algn="ctr" eaLnBrk="0" fontAlgn="base" hangingPunct="0">
              <a:spcBef>
                <a:spcPct val="0"/>
              </a:spcBef>
              <a:spcAft>
                <a:spcPct val="0"/>
              </a:spcAft>
              <a:defRPr sz="2000">
                <a:solidFill>
                  <a:srgbClr val="FFFFFF"/>
                </a:solidFill>
                <a:latin typeface="Gill Sans" charset="0"/>
                <a:ea typeface="ヒラギノ角ゴ ProN W3" charset="-128"/>
                <a:sym typeface="Gill Sans" charset="0"/>
              </a:defRPr>
            </a:lvl8pPr>
            <a:lvl9pPr marL="3886200" indent="-228600" algn="ctr" eaLnBrk="0" fontAlgn="base" hangingPunct="0">
              <a:spcBef>
                <a:spcPct val="0"/>
              </a:spcBef>
              <a:spcAft>
                <a:spcPct val="0"/>
              </a:spcAft>
              <a:defRPr sz="2000">
                <a:solidFill>
                  <a:srgbClr val="FFFFFF"/>
                </a:solidFill>
                <a:latin typeface="Gill Sans" charset="0"/>
                <a:ea typeface="ヒラギノ角ゴ ProN W3" charset="-128"/>
                <a:sym typeface="Gill Sans" charset="0"/>
              </a:defRPr>
            </a:lvl9pPr>
          </a:lstStyle>
          <a:p>
            <a:pPr eaLnBrk="1" hangingPunct="1">
              <a:defRPr/>
            </a:pPr>
            <a:endParaRPr lang="en-US" altLang="en-US" sz="3600"/>
          </a:p>
        </p:txBody>
      </p:sp>
    </p:spTree>
    <p:extLst>
      <p:ext uri="{BB962C8B-B14F-4D97-AF65-F5344CB8AC3E}">
        <p14:creationId xmlns:p14="http://schemas.microsoft.com/office/powerpoint/2010/main" val="875621377"/>
      </p:ext>
    </p:extLst>
  </p:cSld>
  <p:clrMap bg1="lt1" tx1="dk1" bg2="dk2" tx2="lt2" accent1="accent1" accent2="accent2" accent3="accent3" accent4="accent4" accent5="accent5" accent6="accent6" hlink="hlink" folHlink="folHlink"/>
  <p:sldLayoutIdLst>
    <p:sldLayoutId id="2147483705" r:id="rId1"/>
    <p:sldLayoutId id="2147483706" r:id="rId2"/>
    <p:sldLayoutId id="2147483707" r:id="rId3"/>
    <p:sldLayoutId id="2147483708" r:id="rId4"/>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7600" b="0" i="0" u="none" strike="noStrike" cap="none">
          <a:solidFill>
            <a:srgbClr val="FFD966"/>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3600" b="0" i="0" u="none" strike="noStrike" cap="none">
          <a:solidFill>
            <a:schemeClr val="bg1"/>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www.dr-chuck.com" TargetMode="External"/><Relationship Id="rId2" Type="http://schemas.openxmlformats.org/officeDocument/2006/relationships/notesSlide" Target="../notesSlides/notesSlide27.xml"/><Relationship Id="rId1" Type="http://schemas.openxmlformats.org/officeDocument/2006/relationships/slideLayout" Target="../slideLayouts/slideLayout4.xml"/><Relationship Id="rId6" Type="http://schemas.openxmlformats.org/officeDocument/2006/relationships/image" Target="../media/image1.png"/><Relationship Id="rId5" Type="http://schemas.openxmlformats.org/officeDocument/2006/relationships/image" Target="../media/image2.jpg"/><Relationship Id="rId4" Type="http://schemas.openxmlformats.org/officeDocument/2006/relationships/hyperlink" Target="http://open.umich.edu/"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6.jpg"/><Relationship Id="rId4" Type="http://schemas.openxmlformats.org/officeDocument/2006/relationships/image" Target="../media/image5.jpg"/></Relationships>
</file>

<file path=ppt/slides/_rels/slide5.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02"/>
        <p:cNvGrpSpPr/>
        <p:nvPr/>
      </p:nvGrpSpPr>
      <p:grpSpPr>
        <a:xfrm>
          <a:off x="0" y="0"/>
          <a:ext cx="0" cy="0"/>
          <a:chOff x="0" y="0"/>
          <a:chExt cx="0" cy="0"/>
        </a:xfrm>
      </p:grpSpPr>
      <p:sp>
        <p:nvSpPr>
          <p:cNvPr id="203" name="Shape 203"/>
          <p:cNvSpPr txBox="1">
            <a:spLocks noGrp="1"/>
          </p:cNvSpPr>
          <p:nvPr>
            <p:ph type="title"/>
          </p:nvPr>
        </p:nvSpPr>
        <p:spPr>
          <a:prstGeom prst="rect">
            <a:avLst/>
          </a:prstGeom>
          <a:noFill/>
          <a:ln>
            <a:noFill/>
          </a:ln>
        </p:spPr>
        <p:txBody>
          <a:bodyPr lIns="38100" tIns="38100" rIns="38100" bIns="38100" anchor="b" anchorCtr="0">
            <a:noAutofit/>
          </a:bodyPr>
          <a:lstStyle/>
          <a:p>
            <a:pPr marL="0" marR="0" lvl="0" indent="0" algn="ctr" rtl="0">
              <a:lnSpc>
                <a:spcPct val="100000"/>
              </a:lnSpc>
              <a:spcBef>
                <a:spcPts val="0"/>
              </a:spcBef>
              <a:spcAft>
                <a:spcPts val="0"/>
              </a:spcAft>
              <a:buClr>
                <a:srgbClr val="FF00FF"/>
              </a:buClr>
              <a:buSzPct val="25000"/>
              <a:buFont typeface="Cabin"/>
              <a:buNone/>
            </a:pPr>
            <a:r>
              <a:rPr lang="en-US" sz="7600" u="none" strike="noStrike" cap="none">
                <a:solidFill>
                  <a:srgbClr val="FFD966"/>
                </a:solidFill>
                <a:latin typeface="Arial" charset="0"/>
                <a:ea typeface="Arial" charset="0"/>
                <a:cs typeface="Arial" charset="0"/>
                <a:sym typeface="Cabin"/>
              </a:rPr>
              <a:t>Python Dictionaries</a:t>
            </a:r>
          </a:p>
        </p:txBody>
      </p:sp>
      <p:sp>
        <p:nvSpPr>
          <p:cNvPr id="204" name="Shape 204"/>
          <p:cNvSpPr txBox="1">
            <a:spLocks noGrp="1"/>
          </p:cNvSpPr>
          <p:nvPr>
            <p:ph type="body" idx="1"/>
          </p:nvPr>
        </p:nvSpPr>
        <p:spPr>
          <a:prstGeom prst="rect">
            <a:avLst/>
          </a:prstGeom>
          <a:noFill/>
          <a:ln>
            <a:noFill/>
          </a:ln>
        </p:spPr>
        <p:txBody>
          <a:bodyPr lIns="38100" tIns="38100" rIns="38100" bIns="38100" anchor="t"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4800" u="none" strike="noStrike" cap="none">
                <a:solidFill>
                  <a:schemeClr val="lt1"/>
                </a:solidFill>
                <a:latin typeface="Arial" charset="0"/>
                <a:ea typeface="Arial" charset="0"/>
                <a:cs typeface="Arial" charset="0"/>
                <a:sym typeface="Cabin"/>
              </a:rPr>
              <a:t>Chapter 9</a:t>
            </a:r>
          </a:p>
        </p:txBody>
      </p:sp>
      <p:sp>
        <p:nvSpPr>
          <p:cNvPr id="205" name="Shape 205"/>
          <p:cNvSpPr txBox="1"/>
          <p:nvPr/>
        </p:nvSpPr>
        <p:spPr>
          <a:xfrm>
            <a:off x="3206300" y="6831007"/>
            <a:ext cx="9637199" cy="10160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FF00"/>
              </a:buClr>
              <a:buSzPct val="25000"/>
              <a:buFont typeface="Cabin"/>
              <a:buNone/>
            </a:pPr>
            <a:r>
              <a:rPr lang="en-US" sz="3200" u="none" strike="noStrike" cap="none" dirty="0">
                <a:solidFill>
                  <a:srgbClr val="FFFF00"/>
                </a:solidFill>
                <a:latin typeface="Arial" charset="0"/>
                <a:ea typeface="Arial" charset="0"/>
                <a:cs typeface="Arial" charset="0"/>
                <a:sym typeface="Cabin"/>
              </a:rPr>
              <a:t>Python for </a:t>
            </a:r>
            <a:r>
              <a:rPr lang="en-US" sz="3200" dirty="0">
                <a:solidFill>
                  <a:srgbClr val="FFFF00"/>
                </a:solidFill>
                <a:latin typeface="Arial" charset="0"/>
                <a:ea typeface="Arial" charset="0"/>
                <a:cs typeface="Arial" charset="0"/>
                <a:sym typeface="Cabin"/>
              </a:rPr>
              <a:t>Everybody</a:t>
            </a:r>
          </a:p>
          <a:p>
            <a:pPr marL="0" marR="0" lvl="0" indent="0" algn="ctr" rtl="0">
              <a:lnSpc>
                <a:spcPct val="100000"/>
              </a:lnSpc>
              <a:spcBef>
                <a:spcPts val="0"/>
              </a:spcBef>
              <a:spcAft>
                <a:spcPts val="0"/>
              </a:spcAft>
              <a:buClr>
                <a:srgbClr val="FFFF00"/>
              </a:buClr>
              <a:buSzPct val="25000"/>
              <a:buFont typeface="Cabin"/>
              <a:buNone/>
            </a:pPr>
            <a:r>
              <a:rPr lang="en-US" sz="3200" u="none" strike="noStrike" cap="none" dirty="0">
                <a:solidFill>
                  <a:srgbClr val="FFFF00"/>
                </a:solidFill>
                <a:latin typeface="Arial" charset="0"/>
                <a:ea typeface="Arial" charset="0"/>
                <a:cs typeface="Arial" charset="0"/>
                <a:sym typeface="Cabin"/>
              </a:rPr>
              <a:t>www.py4e.com</a:t>
            </a:r>
          </a:p>
        </p:txBody>
      </p:sp>
      <p:pic>
        <p:nvPicPr>
          <p:cNvPr id="206" name="Shape 206"/>
          <p:cNvPicPr preferRelativeResize="0"/>
          <p:nvPr/>
        </p:nvPicPr>
        <p:blipFill rotWithShape="1">
          <a:blip r:embed="rId3">
            <a:alphaModFix/>
          </a:blip>
          <a:srcRect/>
          <a:stretch/>
        </p:blipFill>
        <p:spPr>
          <a:xfrm>
            <a:off x="13130212" y="7189782"/>
            <a:ext cx="1968500" cy="668337"/>
          </a:xfrm>
          <a:prstGeom prst="rect">
            <a:avLst/>
          </a:prstGeom>
          <a:noFill/>
          <a:ln>
            <a:noFill/>
          </a:ln>
        </p:spPr>
      </p:pic>
      <p:pic>
        <p:nvPicPr>
          <p:cNvPr id="207" name="Shape 207"/>
          <p:cNvPicPr preferRelativeResize="0"/>
          <p:nvPr/>
        </p:nvPicPr>
        <p:blipFill rotWithShape="1">
          <a:blip r:embed="rId4">
            <a:alphaModFix/>
          </a:blip>
          <a:srcRect/>
          <a:stretch/>
        </p:blipFill>
        <p:spPr>
          <a:xfrm>
            <a:off x="635250" y="6804707"/>
            <a:ext cx="1024800" cy="102480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64"/>
        <p:cNvGrpSpPr/>
        <p:nvPr/>
      </p:nvGrpSpPr>
      <p:grpSpPr>
        <a:xfrm>
          <a:off x="0" y="0"/>
          <a:ext cx="0" cy="0"/>
          <a:chOff x="0" y="0"/>
          <a:chExt cx="0" cy="0"/>
        </a:xfrm>
      </p:grpSpPr>
      <p:sp>
        <p:nvSpPr>
          <p:cNvPr id="265" name="Shape 265"/>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7F00"/>
              </a:buClr>
              <a:buSzPct val="25000"/>
              <a:buFont typeface="Cabin"/>
              <a:buNone/>
            </a:pPr>
            <a:r>
              <a:rPr lang="en-US" sz="6600" u="none" strike="noStrike" cap="none" dirty="0">
                <a:solidFill>
                  <a:srgbClr val="FFD966"/>
                </a:solidFill>
                <a:latin typeface="Arial" charset="0"/>
                <a:ea typeface="Arial" charset="0"/>
                <a:cs typeface="Arial" charset="0"/>
                <a:sym typeface="Cabin"/>
              </a:rPr>
              <a:t>Comparing Lists and Dictionaries</a:t>
            </a:r>
          </a:p>
        </p:txBody>
      </p:sp>
      <p:sp>
        <p:nvSpPr>
          <p:cNvPr id="266" name="Shape 266"/>
          <p:cNvSpPr txBox="1">
            <a:spLocks noGrp="1"/>
          </p:cNvSpPr>
          <p:nvPr>
            <p:ph type="body" idx="1"/>
          </p:nvPr>
        </p:nvSpPr>
        <p:spPr>
          <a:xfrm>
            <a:off x="1155700" y="2603501"/>
            <a:ext cx="13931900" cy="1765300"/>
          </a:xfrm>
          <a:prstGeom prst="rect">
            <a:avLst/>
          </a:prstGeom>
          <a:noFill/>
          <a:ln>
            <a:noFill/>
          </a:ln>
        </p:spPr>
        <p:txBody>
          <a:bodyPr lIns="38100" tIns="38100" rIns="38100" bIns="38100" anchor="ctr" anchorCtr="0">
            <a:noAutofit/>
          </a:bodyPr>
          <a:lstStyle/>
          <a:p>
            <a:pPr marL="215900" marR="0" lvl="0" indent="0" algn="l" rtl="0">
              <a:lnSpc>
                <a:spcPct val="100000"/>
              </a:lnSpc>
              <a:spcBef>
                <a:spcPts val="0"/>
              </a:spcBef>
              <a:spcAft>
                <a:spcPts val="0"/>
              </a:spcAft>
              <a:buClr>
                <a:srgbClr val="FF00FF"/>
              </a:buClr>
              <a:buSzPct val="171000"/>
              <a:buNone/>
            </a:pPr>
            <a:r>
              <a:rPr lang="en-US" sz="3600" u="none" strike="noStrike" cap="none" dirty="0">
                <a:solidFill>
                  <a:srgbClr val="FF00FF"/>
                </a:solidFill>
                <a:latin typeface="Arial" charset="0"/>
                <a:ea typeface="Arial" charset="0"/>
                <a:cs typeface="Arial" charset="0"/>
                <a:sym typeface="Cabin"/>
              </a:rPr>
              <a:t>Dictionaries</a:t>
            </a:r>
            <a:r>
              <a:rPr lang="en-US" sz="3600" u="none" strike="noStrike" cap="none" dirty="0">
                <a:solidFill>
                  <a:schemeClr val="lt1"/>
                </a:solidFill>
                <a:latin typeface="Arial" charset="0"/>
                <a:ea typeface="Arial" charset="0"/>
                <a:cs typeface="Arial" charset="0"/>
                <a:sym typeface="Cabin"/>
              </a:rPr>
              <a:t> are like </a:t>
            </a:r>
            <a:r>
              <a:rPr lang="en-US" sz="3600" dirty="0">
                <a:solidFill>
                  <a:srgbClr val="00FF00"/>
                </a:solidFill>
                <a:latin typeface="Arial" charset="0"/>
                <a:ea typeface="Arial" charset="0"/>
                <a:cs typeface="Arial" charset="0"/>
                <a:sym typeface="Cabin"/>
              </a:rPr>
              <a:t>l</a:t>
            </a:r>
            <a:r>
              <a:rPr lang="en-US" sz="3600" u="none" strike="noStrike" cap="none" dirty="0">
                <a:solidFill>
                  <a:srgbClr val="00FF00"/>
                </a:solidFill>
                <a:latin typeface="Arial" charset="0"/>
                <a:ea typeface="Arial" charset="0"/>
                <a:cs typeface="Arial" charset="0"/>
                <a:sym typeface="Cabin"/>
              </a:rPr>
              <a:t>ists</a:t>
            </a:r>
            <a:r>
              <a:rPr lang="en-US" sz="3600" u="none" strike="noStrike" cap="none" dirty="0">
                <a:solidFill>
                  <a:schemeClr val="lt1"/>
                </a:solidFill>
                <a:latin typeface="Arial" charset="0"/>
                <a:ea typeface="Arial" charset="0"/>
                <a:cs typeface="Arial" charset="0"/>
                <a:sym typeface="Cabin"/>
              </a:rPr>
              <a:t> except that they use </a:t>
            </a:r>
            <a:r>
              <a:rPr lang="en-US" sz="3600" u="none" strike="noStrike" cap="none" dirty="0">
                <a:solidFill>
                  <a:srgbClr val="FF7F00"/>
                </a:solidFill>
                <a:latin typeface="Arial" charset="0"/>
                <a:ea typeface="Arial" charset="0"/>
                <a:cs typeface="Arial" charset="0"/>
                <a:sym typeface="Cabin"/>
              </a:rPr>
              <a:t>keys</a:t>
            </a:r>
            <a:r>
              <a:rPr lang="en-US" sz="3600" u="none" strike="noStrike" cap="none" dirty="0">
                <a:solidFill>
                  <a:schemeClr val="lt1"/>
                </a:solidFill>
                <a:latin typeface="Arial" charset="0"/>
                <a:ea typeface="Arial" charset="0"/>
                <a:cs typeface="Arial" charset="0"/>
                <a:sym typeface="Cabin"/>
              </a:rPr>
              <a:t> instead of </a:t>
            </a:r>
            <a:r>
              <a:rPr lang="en-US" sz="3600" u="none" strike="noStrike" cap="none" dirty="0">
                <a:solidFill>
                  <a:srgbClr val="FFFFFF"/>
                </a:solidFill>
                <a:latin typeface="Arial" charset="0"/>
                <a:ea typeface="Arial" charset="0"/>
                <a:cs typeface="Arial" charset="0"/>
                <a:sym typeface="Cabin"/>
              </a:rPr>
              <a:t>positions</a:t>
            </a:r>
            <a:r>
              <a:rPr lang="en-US" sz="3600" u="none" strike="noStrike" cap="none" dirty="0">
                <a:solidFill>
                  <a:schemeClr val="lt1"/>
                </a:solidFill>
                <a:latin typeface="Arial" charset="0"/>
                <a:ea typeface="Arial" charset="0"/>
                <a:cs typeface="Arial" charset="0"/>
                <a:sym typeface="Cabin"/>
              </a:rPr>
              <a:t> to look up </a:t>
            </a:r>
            <a:r>
              <a:rPr lang="en-US" sz="3600" u="none" strike="noStrike" cap="none" dirty="0">
                <a:solidFill>
                  <a:srgbClr val="FFFF00"/>
                </a:solidFill>
                <a:latin typeface="Arial" charset="0"/>
                <a:ea typeface="Arial" charset="0"/>
                <a:cs typeface="Arial" charset="0"/>
                <a:sym typeface="Cabin"/>
              </a:rPr>
              <a:t>values</a:t>
            </a:r>
          </a:p>
        </p:txBody>
      </p:sp>
      <p:sp>
        <p:nvSpPr>
          <p:cNvPr id="267" name="Shape 267"/>
          <p:cNvSpPr txBox="1"/>
          <p:nvPr/>
        </p:nvSpPr>
        <p:spPr>
          <a:xfrm>
            <a:off x="2381250" y="4551344"/>
            <a:ext cx="5059200" cy="3578243"/>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00FF00"/>
              </a:buClr>
              <a:buSzPct val="25000"/>
              <a:buFont typeface="Cabin"/>
              <a:buNone/>
            </a:pPr>
            <a:r>
              <a:rPr lang="en-US" sz="3000" b="1" i="0" u="none" strike="noStrike" cap="none" dirty="0">
                <a:solidFill>
                  <a:srgbClr val="00FF00"/>
                </a:solidFill>
                <a:latin typeface="Courier"/>
                <a:ea typeface="Courier"/>
                <a:cs typeface="Courier"/>
                <a:sym typeface="Courier New"/>
              </a:rPr>
              <a:t>&gt;&gt;&gt; </a:t>
            </a:r>
            <a:r>
              <a:rPr lang="en-US" sz="3000" b="1" i="0" u="none" strike="noStrike" cap="none" dirty="0" err="1">
                <a:solidFill>
                  <a:srgbClr val="00FF00"/>
                </a:solidFill>
                <a:latin typeface="Courier"/>
                <a:ea typeface="Courier"/>
                <a:cs typeface="Courier"/>
                <a:sym typeface="Courier New"/>
              </a:rPr>
              <a:t>lst</a:t>
            </a:r>
            <a:r>
              <a:rPr lang="en-US" sz="3000" b="1" i="0" u="none" strike="noStrike" cap="none" dirty="0">
                <a:solidFill>
                  <a:srgbClr val="00FF00"/>
                </a:solidFill>
                <a:latin typeface="Courier"/>
                <a:ea typeface="Courier"/>
                <a:cs typeface="Courier"/>
                <a:sym typeface="Courier New"/>
              </a:rPr>
              <a:t> = </a:t>
            </a:r>
            <a:r>
              <a:rPr lang="en-US" sz="3000" b="1" i="0" u="none" strike="noStrike" cap="none" dirty="0">
                <a:solidFill>
                  <a:srgbClr val="00FFFF"/>
                </a:solidFill>
                <a:latin typeface="Courier"/>
                <a:ea typeface="Courier"/>
                <a:cs typeface="Courier"/>
                <a:sym typeface="Courier New"/>
              </a:rPr>
              <a:t>list()</a:t>
            </a:r>
          </a:p>
          <a:p>
            <a:pPr marL="0" marR="0" lvl="0" indent="0" algn="l" rtl="0">
              <a:lnSpc>
                <a:spcPct val="100000"/>
              </a:lnSpc>
              <a:spcBef>
                <a:spcPts val="0"/>
              </a:spcBef>
              <a:spcAft>
                <a:spcPts val="0"/>
              </a:spcAft>
              <a:buClr>
                <a:srgbClr val="00FF00"/>
              </a:buClr>
              <a:buSzPct val="25000"/>
              <a:buFont typeface="Cabin"/>
              <a:buNone/>
            </a:pPr>
            <a:r>
              <a:rPr lang="en-US" sz="3000" b="1" i="0" u="none" strike="noStrike" cap="none" dirty="0">
                <a:solidFill>
                  <a:srgbClr val="00FF00"/>
                </a:solidFill>
                <a:latin typeface="Courier"/>
                <a:ea typeface="Courier"/>
                <a:cs typeface="Courier"/>
                <a:sym typeface="Courier New"/>
              </a:rPr>
              <a:t>&gt;&gt;&gt; </a:t>
            </a:r>
            <a:r>
              <a:rPr lang="en-US" sz="3000" b="1" i="0" u="none" strike="noStrike" cap="none" dirty="0" err="1">
                <a:solidFill>
                  <a:srgbClr val="00FF00"/>
                </a:solidFill>
                <a:latin typeface="Courier"/>
                <a:ea typeface="Courier"/>
                <a:cs typeface="Courier"/>
                <a:sym typeface="Courier New"/>
              </a:rPr>
              <a:t>lst.</a:t>
            </a:r>
            <a:r>
              <a:rPr lang="en-US" sz="3000" b="1" i="0" u="none" strike="noStrike" cap="none" dirty="0" err="1">
                <a:solidFill>
                  <a:srgbClr val="FF00FF"/>
                </a:solidFill>
                <a:latin typeface="Courier"/>
                <a:ea typeface="Courier"/>
                <a:cs typeface="Courier"/>
                <a:sym typeface="Courier New"/>
              </a:rPr>
              <a:t>append</a:t>
            </a:r>
            <a:r>
              <a:rPr lang="en-US" sz="3000" b="1" i="0" u="none" strike="noStrike" cap="none" dirty="0">
                <a:solidFill>
                  <a:srgbClr val="00FF00"/>
                </a:solidFill>
                <a:latin typeface="Courier"/>
                <a:ea typeface="Courier"/>
                <a:cs typeface="Courier"/>
                <a:sym typeface="Courier New"/>
              </a:rPr>
              <a:t>(</a:t>
            </a:r>
            <a:r>
              <a:rPr lang="en-US" sz="3000" b="1" i="0" u="none" strike="noStrike" cap="none" dirty="0">
                <a:solidFill>
                  <a:srgbClr val="FFFF00"/>
                </a:solidFill>
                <a:latin typeface="Courier"/>
                <a:ea typeface="Courier"/>
                <a:cs typeface="Courier"/>
                <a:sym typeface="Courier New"/>
              </a:rPr>
              <a:t>21</a:t>
            </a:r>
            <a:r>
              <a:rPr lang="en-US" sz="3000" b="1" i="0" u="none" strike="noStrike" cap="none" dirty="0">
                <a:solidFill>
                  <a:srgbClr val="00FF00"/>
                </a:solidFill>
                <a:latin typeface="Courier"/>
                <a:ea typeface="Courier"/>
                <a:cs typeface="Courier"/>
                <a:sym typeface="Courier New"/>
              </a:rPr>
              <a:t>)</a:t>
            </a:r>
          </a:p>
          <a:p>
            <a:pPr marL="0" marR="0" lvl="0" indent="0" algn="l" rtl="0">
              <a:lnSpc>
                <a:spcPct val="100000"/>
              </a:lnSpc>
              <a:spcBef>
                <a:spcPts val="0"/>
              </a:spcBef>
              <a:spcAft>
                <a:spcPts val="0"/>
              </a:spcAft>
              <a:buClr>
                <a:srgbClr val="00FF00"/>
              </a:buClr>
              <a:buSzPct val="25000"/>
              <a:buFont typeface="Cabin"/>
              <a:buNone/>
            </a:pPr>
            <a:r>
              <a:rPr lang="en-US" sz="3000" b="1" i="0" u="none" strike="noStrike" cap="none" dirty="0">
                <a:solidFill>
                  <a:srgbClr val="00FF00"/>
                </a:solidFill>
                <a:latin typeface="Courier"/>
                <a:ea typeface="Courier"/>
                <a:cs typeface="Courier"/>
                <a:sym typeface="Courier New"/>
              </a:rPr>
              <a:t>&gt;&gt;&gt; </a:t>
            </a:r>
            <a:r>
              <a:rPr lang="en-US" sz="3000" b="1" i="0" u="none" strike="noStrike" cap="none" dirty="0" err="1">
                <a:solidFill>
                  <a:srgbClr val="00FF00"/>
                </a:solidFill>
                <a:latin typeface="Courier"/>
                <a:ea typeface="Courier"/>
                <a:cs typeface="Courier"/>
                <a:sym typeface="Courier New"/>
              </a:rPr>
              <a:t>lst.</a:t>
            </a:r>
            <a:r>
              <a:rPr lang="en-US" sz="3000" b="1" i="0" u="none" strike="noStrike" cap="none" dirty="0" err="1">
                <a:solidFill>
                  <a:srgbClr val="FF00FF"/>
                </a:solidFill>
                <a:latin typeface="Courier"/>
                <a:ea typeface="Courier"/>
                <a:cs typeface="Courier"/>
                <a:sym typeface="Courier New"/>
              </a:rPr>
              <a:t>append</a:t>
            </a:r>
            <a:r>
              <a:rPr lang="en-US" sz="3000" b="1" i="0" u="none" strike="noStrike" cap="none" dirty="0">
                <a:solidFill>
                  <a:srgbClr val="00FF00"/>
                </a:solidFill>
                <a:latin typeface="Courier"/>
                <a:ea typeface="Courier"/>
                <a:cs typeface="Courier"/>
                <a:sym typeface="Courier New"/>
              </a:rPr>
              <a:t>(</a:t>
            </a:r>
            <a:r>
              <a:rPr lang="en-US" sz="3000" b="1" i="0" u="none" strike="noStrike" cap="none" dirty="0">
                <a:solidFill>
                  <a:srgbClr val="FFFF00"/>
                </a:solidFill>
                <a:latin typeface="Courier"/>
                <a:ea typeface="Courier"/>
                <a:cs typeface="Courier"/>
                <a:sym typeface="Courier New"/>
              </a:rPr>
              <a:t>183</a:t>
            </a:r>
            <a:r>
              <a:rPr lang="en-US" sz="3000" b="1" i="0" u="none" strike="noStrike" cap="none" dirty="0">
                <a:solidFill>
                  <a:srgbClr val="00FF00"/>
                </a:solidFill>
                <a:latin typeface="Courier"/>
                <a:ea typeface="Courier"/>
                <a:cs typeface="Courier"/>
                <a:sym typeface="Courier New"/>
              </a:rPr>
              <a:t>)</a:t>
            </a:r>
          </a:p>
          <a:p>
            <a:pPr marL="0" marR="0" lvl="0" indent="0" algn="l" rtl="0">
              <a:lnSpc>
                <a:spcPct val="100000"/>
              </a:lnSpc>
              <a:spcBef>
                <a:spcPts val="0"/>
              </a:spcBef>
              <a:spcAft>
                <a:spcPts val="0"/>
              </a:spcAft>
              <a:buClr>
                <a:srgbClr val="00FF00"/>
              </a:buClr>
              <a:buSzPct val="25000"/>
              <a:buFont typeface="Cabin"/>
              <a:buNone/>
            </a:pPr>
            <a:r>
              <a:rPr lang="en-US" sz="3000" b="1" i="0" u="none" strike="noStrike" cap="none" dirty="0">
                <a:solidFill>
                  <a:srgbClr val="00FF00"/>
                </a:solidFill>
                <a:latin typeface="Courier"/>
                <a:ea typeface="Courier"/>
                <a:cs typeface="Courier"/>
                <a:sym typeface="Courier New"/>
              </a:rPr>
              <a:t>&gt;&gt;&gt; </a:t>
            </a:r>
            <a:r>
              <a:rPr lang="en-US" sz="3000" b="1" i="0" u="none" strike="noStrike" cap="none" dirty="0">
                <a:solidFill>
                  <a:srgbClr val="FFFF00"/>
                </a:solidFill>
                <a:latin typeface="Courier"/>
                <a:ea typeface="Courier"/>
                <a:cs typeface="Courier"/>
                <a:sym typeface="Courier New"/>
              </a:rPr>
              <a:t>print(</a:t>
            </a:r>
            <a:r>
              <a:rPr lang="en-US" sz="3000" b="1" i="0" u="none" strike="noStrike" cap="none" dirty="0" err="1">
                <a:solidFill>
                  <a:srgbClr val="00FF00"/>
                </a:solidFill>
                <a:latin typeface="Courier"/>
                <a:ea typeface="Courier"/>
                <a:cs typeface="Courier"/>
                <a:sym typeface="Courier New"/>
              </a:rPr>
              <a:t>lst</a:t>
            </a:r>
            <a:r>
              <a:rPr lang="en-US" sz="3000" b="1" i="0" u="none" strike="noStrike" cap="none" dirty="0">
                <a:solidFill>
                  <a:srgbClr val="FFFF00"/>
                </a:solidFill>
                <a:latin typeface="Courier"/>
                <a:ea typeface="Courier"/>
                <a:cs typeface="Courier"/>
                <a:sym typeface="Courier New"/>
              </a:rPr>
              <a:t>)</a:t>
            </a:r>
          </a:p>
          <a:p>
            <a:pPr marL="0" marR="0" lvl="0" indent="0" algn="l" rtl="0">
              <a:lnSpc>
                <a:spcPct val="100000"/>
              </a:lnSpc>
              <a:spcBef>
                <a:spcPts val="0"/>
              </a:spcBef>
              <a:spcAft>
                <a:spcPts val="0"/>
              </a:spcAft>
              <a:buClr>
                <a:srgbClr val="00FF00"/>
              </a:buClr>
              <a:buSzPct val="25000"/>
              <a:buFont typeface="Cabin"/>
              <a:buNone/>
            </a:pPr>
            <a:r>
              <a:rPr lang="en-US" sz="3000" b="1" i="0" u="none" strike="noStrike" cap="none" dirty="0">
                <a:solidFill>
                  <a:srgbClr val="00FF00"/>
                </a:solidFill>
                <a:latin typeface="Courier"/>
                <a:ea typeface="Courier"/>
                <a:cs typeface="Courier"/>
                <a:sym typeface="Courier New"/>
              </a:rPr>
              <a:t>[</a:t>
            </a:r>
            <a:r>
              <a:rPr lang="en-US" sz="3000" b="1" i="0" u="none" strike="noStrike" cap="none" dirty="0">
                <a:solidFill>
                  <a:srgbClr val="FFFF00"/>
                </a:solidFill>
                <a:latin typeface="Courier"/>
                <a:ea typeface="Courier"/>
                <a:cs typeface="Courier"/>
                <a:sym typeface="Courier New"/>
              </a:rPr>
              <a:t>21, 183</a:t>
            </a:r>
            <a:r>
              <a:rPr lang="en-US" sz="3000" b="1" i="0" u="none" strike="noStrike" cap="none" dirty="0">
                <a:solidFill>
                  <a:srgbClr val="00FF00"/>
                </a:solidFill>
                <a:latin typeface="Courier"/>
                <a:ea typeface="Courier"/>
                <a:cs typeface="Courier"/>
                <a:sym typeface="Courier New"/>
              </a:rPr>
              <a:t>]</a:t>
            </a:r>
          </a:p>
          <a:p>
            <a:pPr marL="0" marR="0" lvl="0" indent="0" algn="l" rtl="0">
              <a:lnSpc>
                <a:spcPct val="100000"/>
              </a:lnSpc>
              <a:spcBef>
                <a:spcPts val="0"/>
              </a:spcBef>
              <a:spcAft>
                <a:spcPts val="0"/>
              </a:spcAft>
              <a:buClr>
                <a:srgbClr val="00FF00"/>
              </a:buClr>
              <a:buSzPct val="25000"/>
              <a:buFont typeface="Cabin"/>
              <a:buNone/>
            </a:pPr>
            <a:r>
              <a:rPr lang="en-US" sz="3000" b="1" i="0" u="none" strike="noStrike" cap="none" dirty="0">
                <a:solidFill>
                  <a:srgbClr val="00FF00"/>
                </a:solidFill>
                <a:latin typeface="Courier"/>
                <a:ea typeface="Courier"/>
                <a:cs typeface="Courier"/>
                <a:sym typeface="Courier New"/>
              </a:rPr>
              <a:t>&gt;&gt;&gt; </a:t>
            </a:r>
            <a:r>
              <a:rPr lang="en-US" sz="3000" b="1" i="0" u="none" strike="noStrike" cap="none" dirty="0" err="1">
                <a:solidFill>
                  <a:srgbClr val="00FF00"/>
                </a:solidFill>
                <a:latin typeface="Courier"/>
                <a:ea typeface="Courier"/>
                <a:cs typeface="Courier"/>
                <a:sym typeface="Courier New"/>
              </a:rPr>
              <a:t>lst</a:t>
            </a:r>
            <a:r>
              <a:rPr lang="en-US" sz="3000" b="1" i="0" u="none" strike="noStrike" cap="none" dirty="0">
                <a:solidFill>
                  <a:srgbClr val="00FF00"/>
                </a:solidFill>
                <a:latin typeface="Courier"/>
                <a:ea typeface="Courier"/>
                <a:cs typeface="Courier"/>
                <a:sym typeface="Courier New"/>
              </a:rPr>
              <a:t>[</a:t>
            </a:r>
            <a:r>
              <a:rPr lang="en-US" sz="3000" b="1" i="0" u="none" strike="noStrike" cap="none" dirty="0">
                <a:solidFill>
                  <a:srgbClr val="FFFFFF"/>
                </a:solidFill>
                <a:latin typeface="Courier"/>
                <a:ea typeface="Courier"/>
                <a:cs typeface="Courier"/>
                <a:sym typeface="Courier New"/>
              </a:rPr>
              <a:t>0</a:t>
            </a:r>
            <a:r>
              <a:rPr lang="en-US" sz="3000" b="1" i="0" u="none" strike="noStrike" cap="none" dirty="0">
                <a:solidFill>
                  <a:srgbClr val="00FF00"/>
                </a:solidFill>
                <a:latin typeface="Courier"/>
                <a:ea typeface="Courier"/>
                <a:cs typeface="Courier"/>
                <a:sym typeface="Courier New"/>
              </a:rPr>
              <a:t>] = </a:t>
            </a:r>
            <a:r>
              <a:rPr lang="en-US" sz="3000" b="1" i="0" u="none" strike="noStrike" cap="none" dirty="0">
                <a:solidFill>
                  <a:srgbClr val="FFFF00"/>
                </a:solidFill>
                <a:latin typeface="Courier"/>
                <a:ea typeface="Courier"/>
                <a:cs typeface="Courier"/>
                <a:sym typeface="Courier New"/>
              </a:rPr>
              <a:t>23</a:t>
            </a:r>
          </a:p>
          <a:p>
            <a:pPr lvl="0">
              <a:buClr>
                <a:srgbClr val="00FF00"/>
              </a:buClr>
              <a:buSzPct val="25000"/>
            </a:pPr>
            <a:r>
              <a:rPr lang="en-US" sz="3000" b="1" i="0" u="none" strike="noStrike" cap="none" dirty="0">
                <a:solidFill>
                  <a:srgbClr val="00FF00"/>
                </a:solidFill>
                <a:latin typeface="Courier"/>
                <a:ea typeface="Courier"/>
                <a:cs typeface="Courier"/>
                <a:sym typeface="Courier New"/>
              </a:rPr>
              <a:t>&gt;&gt;&gt; </a:t>
            </a:r>
            <a:r>
              <a:rPr lang="en-US" sz="3000" b="1" i="0" u="none" strike="noStrike" cap="none" dirty="0">
                <a:solidFill>
                  <a:srgbClr val="FFFF00"/>
                </a:solidFill>
                <a:latin typeface="Courier"/>
                <a:ea typeface="Courier"/>
                <a:cs typeface="Courier"/>
                <a:sym typeface="Courier New"/>
              </a:rPr>
              <a:t>print(</a:t>
            </a:r>
            <a:r>
              <a:rPr lang="en-US" sz="3000" b="1" i="0" u="none" strike="noStrike" cap="none" dirty="0" err="1">
                <a:solidFill>
                  <a:srgbClr val="00FF00"/>
                </a:solidFill>
                <a:latin typeface="Courier"/>
                <a:ea typeface="Courier"/>
                <a:cs typeface="Courier"/>
                <a:sym typeface="Courier New"/>
              </a:rPr>
              <a:t>lst</a:t>
            </a:r>
            <a:r>
              <a:rPr lang="en-US" sz="3000" b="1" dirty="0">
                <a:solidFill>
                  <a:srgbClr val="FFFF00"/>
                </a:solidFill>
                <a:latin typeface="Courier"/>
                <a:ea typeface="Courier"/>
                <a:cs typeface="Courier"/>
                <a:sym typeface="Courier New"/>
              </a:rPr>
              <a:t>)</a:t>
            </a:r>
            <a:endParaRPr lang="en-US" sz="3000" b="1" i="0" u="none" strike="noStrike" cap="none" dirty="0">
              <a:solidFill>
                <a:srgbClr val="00FF00"/>
              </a:solidFill>
              <a:latin typeface="Courier"/>
              <a:ea typeface="Courier"/>
              <a:cs typeface="Courier"/>
              <a:sym typeface="Courier New"/>
            </a:endParaRPr>
          </a:p>
          <a:p>
            <a:pPr marL="0" marR="0" lvl="0" indent="0" algn="l" rtl="0">
              <a:lnSpc>
                <a:spcPct val="100000"/>
              </a:lnSpc>
              <a:spcBef>
                <a:spcPts val="0"/>
              </a:spcBef>
              <a:spcAft>
                <a:spcPts val="0"/>
              </a:spcAft>
              <a:buClr>
                <a:srgbClr val="00FF00"/>
              </a:buClr>
              <a:buSzPct val="25000"/>
              <a:buFont typeface="Cabin"/>
              <a:buNone/>
            </a:pPr>
            <a:r>
              <a:rPr lang="en-US" sz="3000" b="1" i="0" u="none" strike="noStrike" cap="none" dirty="0">
                <a:solidFill>
                  <a:srgbClr val="00FF00"/>
                </a:solidFill>
                <a:latin typeface="Courier"/>
                <a:ea typeface="Courier"/>
                <a:cs typeface="Courier"/>
                <a:sym typeface="Courier New"/>
              </a:rPr>
              <a:t>[</a:t>
            </a:r>
            <a:r>
              <a:rPr lang="en-US" sz="3000" b="1" i="0" u="none" strike="noStrike" cap="none" dirty="0">
                <a:solidFill>
                  <a:srgbClr val="FFFF00"/>
                </a:solidFill>
                <a:latin typeface="Courier"/>
                <a:ea typeface="Courier"/>
                <a:cs typeface="Courier"/>
                <a:sym typeface="Courier New"/>
              </a:rPr>
              <a:t>23, 183</a:t>
            </a:r>
            <a:r>
              <a:rPr lang="en-US" sz="3000" b="1" i="0" u="none" strike="noStrike" cap="none" dirty="0">
                <a:solidFill>
                  <a:srgbClr val="00FF00"/>
                </a:solidFill>
                <a:latin typeface="Courier"/>
                <a:ea typeface="Courier"/>
                <a:cs typeface="Courier"/>
                <a:sym typeface="Courier New"/>
              </a:rPr>
              <a:t>]</a:t>
            </a:r>
          </a:p>
        </p:txBody>
      </p:sp>
      <p:sp>
        <p:nvSpPr>
          <p:cNvPr id="268" name="Shape 268"/>
          <p:cNvSpPr txBox="1"/>
          <p:nvPr/>
        </p:nvSpPr>
        <p:spPr>
          <a:xfrm>
            <a:off x="9083675" y="3997320"/>
            <a:ext cx="6492600" cy="44321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00FF"/>
              </a:buClr>
              <a:buSzPct val="25000"/>
              <a:buFont typeface="Cabin"/>
              <a:buNone/>
            </a:pPr>
            <a:r>
              <a:rPr lang="en-US" sz="3000" b="1" i="0" u="none" strike="noStrike" cap="none" dirty="0">
                <a:solidFill>
                  <a:srgbClr val="FF00FF"/>
                </a:solidFill>
                <a:latin typeface="Courier"/>
                <a:ea typeface="Courier"/>
                <a:cs typeface="Courier"/>
                <a:sym typeface="Courier New"/>
              </a:rPr>
              <a:t>&gt;&gt;&gt; </a:t>
            </a:r>
            <a:r>
              <a:rPr lang="en-US" sz="3000" b="1" i="0" u="none" strike="noStrike" cap="none" dirty="0" err="1">
                <a:solidFill>
                  <a:srgbClr val="FF00FF"/>
                </a:solidFill>
                <a:latin typeface="Courier"/>
                <a:ea typeface="Courier"/>
                <a:cs typeface="Courier"/>
                <a:sym typeface="Courier New"/>
              </a:rPr>
              <a:t>ddd</a:t>
            </a:r>
            <a:r>
              <a:rPr lang="en-US" sz="3000" b="1" i="0" u="none" strike="noStrike" cap="none" dirty="0">
                <a:solidFill>
                  <a:srgbClr val="FF00FF"/>
                </a:solidFill>
                <a:latin typeface="Courier"/>
                <a:ea typeface="Courier"/>
                <a:cs typeface="Courier"/>
                <a:sym typeface="Courier New"/>
              </a:rPr>
              <a:t> =</a:t>
            </a:r>
            <a:r>
              <a:rPr lang="en-US" sz="3000" b="1" i="0" u="none" strike="noStrike" cap="none" dirty="0">
                <a:solidFill>
                  <a:srgbClr val="0000FF"/>
                </a:solidFill>
                <a:latin typeface="Courier"/>
                <a:ea typeface="Courier"/>
                <a:cs typeface="Courier"/>
                <a:sym typeface="Courier New"/>
              </a:rPr>
              <a:t> </a:t>
            </a:r>
            <a:r>
              <a:rPr lang="en-US" sz="3000" b="1" i="0" u="none" strike="noStrike" cap="none" dirty="0" err="1">
                <a:solidFill>
                  <a:srgbClr val="00FFFF"/>
                </a:solidFill>
                <a:latin typeface="Courier"/>
                <a:ea typeface="Courier"/>
                <a:cs typeface="Courier"/>
                <a:sym typeface="Courier New"/>
              </a:rPr>
              <a:t>dict</a:t>
            </a:r>
            <a:r>
              <a:rPr lang="en-US" sz="3000" b="1" i="0" u="none" strike="noStrike" cap="none" dirty="0">
                <a:solidFill>
                  <a:srgbClr val="00FFFF"/>
                </a:solidFill>
                <a:latin typeface="Courier"/>
                <a:ea typeface="Courier"/>
                <a:cs typeface="Courier"/>
                <a:sym typeface="Courier New"/>
              </a:rPr>
              <a:t>()</a:t>
            </a:r>
          </a:p>
          <a:p>
            <a:pPr marL="0" marR="0" lvl="0" indent="0" algn="l" rtl="0">
              <a:lnSpc>
                <a:spcPct val="100000"/>
              </a:lnSpc>
              <a:spcBef>
                <a:spcPts val="0"/>
              </a:spcBef>
              <a:spcAft>
                <a:spcPts val="0"/>
              </a:spcAft>
              <a:buClr>
                <a:srgbClr val="FF00FF"/>
              </a:buClr>
              <a:buSzPct val="25000"/>
              <a:buFont typeface="Cabin"/>
              <a:buNone/>
            </a:pPr>
            <a:r>
              <a:rPr lang="en-US" sz="3000" b="1" i="0" u="none" strike="noStrike" cap="none" dirty="0">
                <a:solidFill>
                  <a:srgbClr val="FF00FF"/>
                </a:solidFill>
                <a:latin typeface="Courier"/>
                <a:ea typeface="Courier"/>
                <a:cs typeface="Courier"/>
                <a:sym typeface="Courier New"/>
              </a:rPr>
              <a:t>&gt;&gt;&gt; </a:t>
            </a:r>
            <a:r>
              <a:rPr lang="en-US" sz="3000" b="1" i="0" u="none" strike="noStrike" cap="none" dirty="0" err="1">
                <a:solidFill>
                  <a:srgbClr val="FF00FF"/>
                </a:solidFill>
                <a:latin typeface="Courier"/>
                <a:ea typeface="Courier"/>
                <a:cs typeface="Courier"/>
                <a:sym typeface="Courier New"/>
              </a:rPr>
              <a:t>ddd</a:t>
            </a:r>
            <a:r>
              <a:rPr lang="en-US" sz="3000" b="1" i="0" u="none" strike="noStrike" cap="none" dirty="0">
                <a:solidFill>
                  <a:srgbClr val="FF00FF"/>
                </a:solidFill>
                <a:latin typeface="Courier"/>
                <a:ea typeface="Courier"/>
                <a:cs typeface="Courier"/>
                <a:sym typeface="Courier New"/>
              </a:rPr>
              <a:t>[</a:t>
            </a:r>
            <a:r>
              <a:rPr lang="en-US" sz="3000" b="1" i="0" u="none" strike="noStrike" cap="none" dirty="0">
                <a:solidFill>
                  <a:srgbClr val="FF7F00"/>
                </a:solidFill>
                <a:latin typeface="Courier"/>
                <a:ea typeface="Courier"/>
                <a:cs typeface="Courier"/>
                <a:sym typeface="Courier New"/>
              </a:rPr>
              <a:t>'age'</a:t>
            </a:r>
            <a:r>
              <a:rPr lang="en-US" sz="3000" b="1" i="0" u="none" strike="noStrike" cap="none" dirty="0">
                <a:solidFill>
                  <a:srgbClr val="FF00FF"/>
                </a:solidFill>
                <a:latin typeface="Courier"/>
                <a:ea typeface="Courier"/>
                <a:cs typeface="Courier"/>
                <a:sym typeface="Courier New"/>
              </a:rPr>
              <a:t>] = </a:t>
            </a:r>
            <a:r>
              <a:rPr lang="en-US" sz="3000" b="1" i="0" u="none" strike="noStrike" cap="none" dirty="0">
                <a:solidFill>
                  <a:srgbClr val="FFFF00"/>
                </a:solidFill>
                <a:latin typeface="Courier"/>
                <a:ea typeface="Courier"/>
                <a:cs typeface="Courier"/>
                <a:sym typeface="Courier New"/>
              </a:rPr>
              <a:t>21</a:t>
            </a:r>
          </a:p>
          <a:p>
            <a:pPr marL="0" marR="0" lvl="0" indent="0" algn="l" rtl="0">
              <a:lnSpc>
                <a:spcPct val="100000"/>
              </a:lnSpc>
              <a:spcBef>
                <a:spcPts val="0"/>
              </a:spcBef>
              <a:spcAft>
                <a:spcPts val="0"/>
              </a:spcAft>
              <a:buClr>
                <a:srgbClr val="FF00FF"/>
              </a:buClr>
              <a:buSzPct val="25000"/>
              <a:buFont typeface="Cabin"/>
              <a:buNone/>
            </a:pPr>
            <a:r>
              <a:rPr lang="en-US" sz="3000" b="1" i="0" u="none" strike="noStrike" cap="none" dirty="0">
                <a:solidFill>
                  <a:srgbClr val="FF00FF"/>
                </a:solidFill>
                <a:latin typeface="Courier"/>
                <a:ea typeface="Courier"/>
                <a:cs typeface="Courier"/>
                <a:sym typeface="Courier New"/>
              </a:rPr>
              <a:t>&gt;&gt;&gt; </a:t>
            </a:r>
            <a:r>
              <a:rPr lang="en-US" sz="3000" b="1" i="0" u="none" strike="noStrike" cap="none" dirty="0" err="1">
                <a:solidFill>
                  <a:srgbClr val="FF00FF"/>
                </a:solidFill>
                <a:latin typeface="Courier"/>
                <a:ea typeface="Courier"/>
                <a:cs typeface="Courier"/>
                <a:sym typeface="Courier New"/>
              </a:rPr>
              <a:t>ddd</a:t>
            </a:r>
            <a:r>
              <a:rPr lang="en-US" sz="3000" b="1" i="0" u="none" strike="noStrike" cap="none" dirty="0">
                <a:solidFill>
                  <a:srgbClr val="FF00FF"/>
                </a:solidFill>
                <a:latin typeface="Courier"/>
                <a:ea typeface="Courier"/>
                <a:cs typeface="Courier"/>
                <a:sym typeface="Courier New"/>
              </a:rPr>
              <a:t>[</a:t>
            </a:r>
            <a:r>
              <a:rPr lang="en-US" sz="3000" b="1" i="0" u="none" strike="noStrike" cap="none" dirty="0">
                <a:solidFill>
                  <a:srgbClr val="FF7F00"/>
                </a:solidFill>
                <a:latin typeface="Courier"/>
                <a:ea typeface="Courier"/>
                <a:cs typeface="Courier"/>
                <a:sym typeface="Courier New"/>
              </a:rPr>
              <a:t>'course'</a:t>
            </a:r>
            <a:r>
              <a:rPr lang="en-US" sz="3000" b="1" i="0" u="none" strike="noStrike" cap="none" dirty="0">
                <a:solidFill>
                  <a:srgbClr val="FF00FF"/>
                </a:solidFill>
                <a:latin typeface="Courier"/>
                <a:ea typeface="Courier"/>
                <a:cs typeface="Courier"/>
                <a:sym typeface="Courier New"/>
              </a:rPr>
              <a:t>] = </a:t>
            </a:r>
            <a:r>
              <a:rPr lang="en-US" sz="3000" b="1" i="0" u="none" strike="noStrike" cap="none" dirty="0">
                <a:solidFill>
                  <a:srgbClr val="FFFF00"/>
                </a:solidFill>
                <a:latin typeface="Courier"/>
                <a:ea typeface="Courier"/>
                <a:cs typeface="Courier"/>
                <a:sym typeface="Courier New"/>
              </a:rPr>
              <a:t>182</a:t>
            </a:r>
          </a:p>
          <a:p>
            <a:pPr lvl="0">
              <a:buClr>
                <a:srgbClr val="FF00FF"/>
              </a:buClr>
              <a:buSzPct val="25000"/>
            </a:pPr>
            <a:r>
              <a:rPr lang="en-US" sz="3000" b="1" i="0" u="none" strike="noStrike" cap="none" dirty="0">
                <a:solidFill>
                  <a:srgbClr val="FF00FF"/>
                </a:solidFill>
                <a:latin typeface="Courier"/>
                <a:ea typeface="Courier"/>
                <a:cs typeface="Courier"/>
                <a:sym typeface="Courier New"/>
              </a:rPr>
              <a:t>&gt;&gt;&gt; </a:t>
            </a:r>
            <a:r>
              <a:rPr lang="en-US" sz="3000" b="1" i="0" u="none" strike="noStrike" cap="none" dirty="0">
                <a:solidFill>
                  <a:srgbClr val="FFFF00"/>
                </a:solidFill>
                <a:latin typeface="Courier"/>
                <a:ea typeface="Courier"/>
                <a:cs typeface="Courier"/>
                <a:sym typeface="Courier New"/>
              </a:rPr>
              <a:t>print(</a:t>
            </a:r>
            <a:r>
              <a:rPr lang="en-US" sz="3000" b="1" i="0" u="none" strike="noStrike" cap="none" dirty="0" err="1">
                <a:solidFill>
                  <a:srgbClr val="FF00FF"/>
                </a:solidFill>
                <a:latin typeface="Courier"/>
                <a:ea typeface="Courier"/>
                <a:cs typeface="Courier"/>
                <a:sym typeface="Courier New"/>
              </a:rPr>
              <a:t>ddd</a:t>
            </a:r>
            <a:r>
              <a:rPr lang="en-US" sz="3000" b="1" dirty="0">
                <a:solidFill>
                  <a:srgbClr val="FFFF00"/>
                </a:solidFill>
                <a:latin typeface="Courier"/>
                <a:ea typeface="Courier"/>
                <a:cs typeface="Courier"/>
                <a:sym typeface="Courier New"/>
              </a:rPr>
              <a:t>)</a:t>
            </a:r>
            <a:endParaRPr lang="en-US" sz="3000" b="1" i="0" u="none" strike="noStrike" cap="none" dirty="0">
              <a:solidFill>
                <a:srgbClr val="FF00FF"/>
              </a:solidFill>
              <a:latin typeface="Courier"/>
              <a:ea typeface="Courier"/>
              <a:cs typeface="Courier"/>
              <a:sym typeface="Courier New"/>
            </a:endParaRPr>
          </a:p>
          <a:p>
            <a:pPr marL="0" marR="0" lvl="0" indent="0" algn="l" rtl="0">
              <a:lnSpc>
                <a:spcPct val="100000"/>
              </a:lnSpc>
              <a:spcBef>
                <a:spcPts val="0"/>
              </a:spcBef>
              <a:spcAft>
                <a:spcPts val="0"/>
              </a:spcAft>
              <a:buClr>
                <a:srgbClr val="FF00FF"/>
              </a:buClr>
              <a:buSzPct val="25000"/>
              <a:buFont typeface="Cabin"/>
              <a:buNone/>
            </a:pPr>
            <a:r>
              <a:rPr lang="en-US" sz="3000" b="1" i="0" u="none" strike="noStrike" cap="none" dirty="0">
                <a:solidFill>
                  <a:srgbClr val="FF00FF"/>
                </a:solidFill>
                <a:latin typeface="Courier"/>
                <a:ea typeface="Courier"/>
                <a:cs typeface="Courier"/>
                <a:sym typeface="Courier New"/>
              </a:rPr>
              <a:t>{</a:t>
            </a:r>
            <a:r>
              <a:rPr lang="en-US" sz="3000" b="1" i="0" u="none" strike="noStrike" cap="none" dirty="0">
                <a:solidFill>
                  <a:srgbClr val="FF7F00"/>
                </a:solidFill>
                <a:latin typeface="Courier"/>
                <a:ea typeface="Courier"/>
                <a:cs typeface="Courier"/>
                <a:sym typeface="Courier New"/>
              </a:rPr>
              <a:t>'age'</a:t>
            </a:r>
            <a:r>
              <a:rPr lang="en-US" sz="3000" b="1" i="0" u="none" strike="noStrike" cap="none" dirty="0">
                <a:solidFill>
                  <a:srgbClr val="FF00FF"/>
                </a:solidFill>
                <a:latin typeface="Courier"/>
                <a:ea typeface="Courier"/>
                <a:cs typeface="Courier"/>
                <a:sym typeface="Courier New"/>
              </a:rPr>
              <a:t>: </a:t>
            </a:r>
            <a:r>
              <a:rPr lang="en-US" sz="3000" b="1" i="0" u="none" strike="noStrike" cap="none" dirty="0">
                <a:solidFill>
                  <a:srgbClr val="FFFF00"/>
                </a:solidFill>
                <a:latin typeface="Courier"/>
                <a:ea typeface="Courier"/>
                <a:cs typeface="Courier"/>
                <a:sym typeface="Courier New"/>
              </a:rPr>
              <a:t>21</a:t>
            </a:r>
            <a:r>
              <a:rPr lang="en-US" sz="3000" b="1" i="0" u="none" strike="noStrike" cap="none" dirty="0">
                <a:solidFill>
                  <a:srgbClr val="FF00FF"/>
                </a:solidFill>
                <a:latin typeface="Courier"/>
                <a:ea typeface="Courier"/>
                <a:cs typeface="Courier"/>
                <a:sym typeface="Courier New"/>
              </a:rPr>
              <a:t>, </a:t>
            </a:r>
            <a:r>
              <a:rPr lang="en-US" sz="3000" b="1" i="0" u="none" strike="noStrike" cap="none" dirty="0">
                <a:solidFill>
                  <a:srgbClr val="FF7F00"/>
                </a:solidFill>
                <a:latin typeface="Courier"/>
                <a:ea typeface="Courier"/>
                <a:cs typeface="Courier"/>
                <a:sym typeface="Courier New"/>
              </a:rPr>
              <a:t>'course'</a:t>
            </a:r>
            <a:r>
              <a:rPr lang="en-US" sz="3000" b="1" i="0" u="none" strike="noStrike" cap="none" dirty="0">
                <a:solidFill>
                  <a:srgbClr val="FF00FF"/>
                </a:solidFill>
                <a:latin typeface="Courier"/>
                <a:ea typeface="Courier"/>
                <a:cs typeface="Courier"/>
                <a:sym typeface="Courier New"/>
              </a:rPr>
              <a:t>: </a:t>
            </a:r>
            <a:r>
              <a:rPr lang="en-US" sz="3000" b="1" i="0" u="none" strike="noStrike" cap="none" dirty="0">
                <a:solidFill>
                  <a:srgbClr val="FFFF00"/>
                </a:solidFill>
                <a:latin typeface="Courier"/>
                <a:ea typeface="Courier"/>
                <a:cs typeface="Courier"/>
                <a:sym typeface="Courier New"/>
              </a:rPr>
              <a:t>182</a:t>
            </a:r>
            <a:r>
              <a:rPr lang="en-US" sz="3000" b="1" i="0" u="none" strike="noStrike" cap="none" dirty="0">
                <a:solidFill>
                  <a:srgbClr val="FF00FF"/>
                </a:solidFill>
                <a:latin typeface="Courier"/>
                <a:ea typeface="Courier"/>
                <a:cs typeface="Courier"/>
                <a:sym typeface="Courier New"/>
              </a:rPr>
              <a:t>}</a:t>
            </a:r>
          </a:p>
          <a:p>
            <a:pPr marL="0" marR="0" lvl="0" indent="0" algn="l" rtl="0">
              <a:lnSpc>
                <a:spcPct val="100000"/>
              </a:lnSpc>
              <a:spcBef>
                <a:spcPts val="0"/>
              </a:spcBef>
              <a:spcAft>
                <a:spcPts val="0"/>
              </a:spcAft>
              <a:buClr>
                <a:srgbClr val="FF00FF"/>
              </a:buClr>
              <a:buSzPct val="25000"/>
              <a:buFont typeface="Cabin"/>
              <a:buNone/>
            </a:pPr>
            <a:r>
              <a:rPr lang="en-US" sz="3000" b="1" i="0" u="none" strike="noStrike" cap="none" dirty="0">
                <a:solidFill>
                  <a:srgbClr val="FF00FF"/>
                </a:solidFill>
                <a:latin typeface="Courier"/>
                <a:ea typeface="Courier"/>
                <a:cs typeface="Courier"/>
                <a:sym typeface="Courier New"/>
              </a:rPr>
              <a:t>&gt;&gt;&gt; </a:t>
            </a:r>
            <a:r>
              <a:rPr lang="en-US" sz="3000" b="1" i="0" u="none" strike="noStrike" cap="none" dirty="0" err="1">
                <a:solidFill>
                  <a:srgbClr val="FF00FF"/>
                </a:solidFill>
                <a:latin typeface="Courier"/>
                <a:ea typeface="Courier"/>
                <a:cs typeface="Courier"/>
                <a:sym typeface="Courier New"/>
              </a:rPr>
              <a:t>ddd</a:t>
            </a:r>
            <a:r>
              <a:rPr lang="en-US" sz="3000" b="1" i="0" u="none" strike="noStrike" cap="none" dirty="0">
                <a:solidFill>
                  <a:srgbClr val="FF00FF"/>
                </a:solidFill>
                <a:latin typeface="Courier"/>
                <a:ea typeface="Courier"/>
                <a:cs typeface="Courier"/>
                <a:sym typeface="Courier New"/>
              </a:rPr>
              <a:t>[</a:t>
            </a:r>
            <a:r>
              <a:rPr lang="en-US" sz="3000" b="1" i="0" u="none" strike="noStrike" cap="none" dirty="0">
                <a:solidFill>
                  <a:srgbClr val="FF7F00"/>
                </a:solidFill>
                <a:latin typeface="Courier"/>
                <a:ea typeface="Courier"/>
                <a:cs typeface="Courier"/>
                <a:sym typeface="Courier New"/>
              </a:rPr>
              <a:t>'age'</a:t>
            </a:r>
            <a:r>
              <a:rPr lang="en-US" sz="3000" b="1" i="0" u="none" strike="noStrike" cap="none" dirty="0">
                <a:solidFill>
                  <a:srgbClr val="FF00FF"/>
                </a:solidFill>
                <a:latin typeface="Courier"/>
                <a:ea typeface="Courier"/>
                <a:cs typeface="Courier"/>
                <a:sym typeface="Courier New"/>
              </a:rPr>
              <a:t>] = 23</a:t>
            </a:r>
          </a:p>
          <a:p>
            <a:pPr lvl="0">
              <a:buClr>
                <a:srgbClr val="FF00FF"/>
              </a:buClr>
              <a:buSzPct val="25000"/>
            </a:pPr>
            <a:r>
              <a:rPr lang="en-US" sz="3000" b="1" i="0" u="none" strike="noStrike" cap="none" dirty="0">
                <a:solidFill>
                  <a:srgbClr val="FF00FF"/>
                </a:solidFill>
                <a:latin typeface="Courier"/>
                <a:ea typeface="Courier"/>
                <a:cs typeface="Courier"/>
                <a:sym typeface="Courier New"/>
              </a:rPr>
              <a:t>&gt;&gt;&gt; </a:t>
            </a:r>
            <a:r>
              <a:rPr lang="en-US" sz="3000" b="1" i="0" u="none" strike="noStrike" cap="none" dirty="0">
                <a:solidFill>
                  <a:srgbClr val="FFFF00"/>
                </a:solidFill>
                <a:latin typeface="Courier"/>
                <a:ea typeface="Courier"/>
                <a:cs typeface="Courier"/>
                <a:sym typeface="Courier New"/>
              </a:rPr>
              <a:t>print(</a:t>
            </a:r>
            <a:r>
              <a:rPr lang="en-US" sz="3000" b="1" i="0" u="none" strike="noStrike" cap="none" dirty="0" err="1">
                <a:solidFill>
                  <a:srgbClr val="FF00FF"/>
                </a:solidFill>
                <a:latin typeface="Courier"/>
                <a:ea typeface="Courier"/>
                <a:cs typeface="Courier"/>
                <a:sym typeface="Courier New"/>
              </a:rPr>
              <a:t>ddd</a:t>
            </a:r>
            <a:r>
              <a:rPr lang="en-US" sz="3000" b="1" dirty="0">
                <a:solidFill>
                  <a:srgbClr val="FFFF00"/>
                </a:solidFill>
                <a:latin typeface="Courier"/>
                <a:ea typeface="Courier"/>
                <a:cs typeface="Courier"/>
                <a:sym typeface="Courier New"/>
              </a:rPr>
              <a:t>)</a:t>
            </a:r>
            <a:endParaRPr lang="en-US" sz="3000" b="1" i="0" u="none" strike="noStrike" cap="none" dirty="0">
              <a:solidFill>
                <a:srgbClr val="FF00FF"/>
              </a:solidFill>
              <a:latin typeface="Courier"/>
              <a:ea typeface="Courier"/>
              <a:cs typeface="Courier"/>
              <a:sym typeface="Courier New"/>
            </a:endParaRPr>
          </a:p>
          <a:p>
            <a:pPr marL="0" marR="0" lvl="0" indent="0" algn="l" rtl="0">
              <a:lnSpc>
                <a:spcPct val="100000"/>
              </a:lnSpc>
              <a:spcBef>
                <a:spcPts val="0"/>
              </a:spcBef>
              <a:spcAft>
                <a:spcPts val="0"/>
              </a:spcAft>
              <a:buClr>
                <a:srgbClr val="FF00FF"/>
              </a:buClr>
              <a:buSzPct val="25000"/>
              <a:buFont typeface="Cabin"/>
              <a:buNone/>
            </a:pPr>
            <a:r>
              <a:rPr lang="en-US" sz="3000" b="1" i="0" u="none" strike="noStrike" cap="none" dirty="0">
                <a:solidFill>
                  <a:srgbClr val="FF00FF"/>
                </a:solidFill>
                <a:latin typeface="Courier"/>
                <a:ea typeface="Courier"/>
                <a:cs typeface="Courier"/>
                <a:sym typeface="Courier New"/>
              </a:rPr>
              <a:t>{</a:t>
            </a:r>
            <a:r>
              <a:rPr lang="en-US" sz="3000" b="1" i="0" u="none" strike="noStrike" cap="none" dirty="0">
                <a:solidFill>
                  <a:srgbClr val="FF7F00"/>
                </a:solidFill>
                <a:latin typeface="Courier"/>
                <a:ea typeface="Courier"/>
                <a:cs typeface="Courier"/>
                <a:sym typeface="Courier New"/>
              </a:rPr>
              <a:t>'age'</a:t>
            </a:r>
            <a:r>
              <a:rPr lang="en-US" sz="3000" b="1" i="0" u="none" strike="noStrike" cap="none" dirty="0">
                <a:solidFill>
                  <a:srgbClr val="FF00FF"/>
                </a:solidFill>
                <a:latin typeface="Courier"/>
                <a:ea typeface="Courier"/>
                <a:cs typeface="Courier"/>
                <a:sym typeface="Courier New"/>
              </a:rPr>
              <a:t>: </a:t>
            </a:r>
            <a:r>
              <a:rPr lang="en-US" sz="3000" b="1" i="0" u="none" strike="noStrike" cap="none" dirty="0">
                <a:solidFill>
                  <a:srgbClr val="FFFF00"/>
                </a:solidFill>
                <a:latin typeface="Courier"/>
                <a:ea typeface="Courier"/>
                <a:cs typeface="Courier"/>
                <a:sym typeface="Courier New"/>
              </a:rPr>
              <a:t>23</a:t>
            </a:r>
            <a:r>
              <a:rPr lang="en-US" sz="3000" b="1" i="0" u="none" strike="noStrike" cap="none" dirty="0">
                <a:solidFill>
                  <a:srgbClr val="FF00FF"/>
                </a:solidFill>
                <a:latin typeface="Courier"/>
                <a:ea typeface="Courier"/>
                <a:cs typeface="Courier"/>
                <a:sym typeface="Courier New"/>
              </a:rPr>
              <a:t>, </a:t>
            </a:r>
            <a:r>
              <a:rPr lang="en-US" sz="3000" b="1" i="0" u="none" strike="noStrike" cap="none" dirty="0">
                <a:solidFill>
                  <a:srgbClr val="FF7F00"/>
                </a:solidFill>
                <a:latin typeface="Courier"/>
                <a:ea typeface="Courier"/>
                <a:cs typeface="Courier"/>
                <a:sym typeface="Courier New"/>
              </a:rPr>
              <a:t>'course'</a:t>
            </a:r>
            <a:r>
              <a:rPr lang="en-US" sz="3000" b="1" i="0" u="none" strike="noStrike" cap="none" dirty="0">
                <a:solidFill>
                  <a:srgbClr val="FF00FF"/>
                </a:solidFill>
                <a:latin typeface="Courier"/>
                <a:ea typeface="Courier"/>
                <a:cs typeface="Courier"/>
                <a:sym typeface="Courier New"/>
              </a:rPr>
              <a:t>: </a:t>
            </a:r>
            <a:r>
              <a:rPr lang="en-US" sz="3000" b="1" i="0" u="none" strike="noStrike" cap="none" dirty="0">
                <a:solidFill>
                  <a:srgbClr val="FFFF00"/>
                </a:solidFill>
                <a:latin typeface="Courier"/>
                <a:ea typeface="Courier"/>
                <a:cs typeface="Courier"/>
                <a:sym typeface="Courier New"/>
              </a:rPr>
              <a:t>182</a:t>
            </a:r>
            <a:r>
              <a:rPr lang="en-US" sz="3000" b="1" i="0" u="none" strike="noStrike" cap="none" dirty="0">
                <a:solidFill>
                  <a:srgbClr val="FF00FF"/>
                </a:solidFill>
                <a:latin typeface="Courier"/>
                <a:ea typeface="Courier"/>
                <a:cs typeface="Courier"/>
                <a:sym typeface="Courier New"/>
              </a:rPr>
              <a:t>}</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94"/>
        <p:cNvGrpSpPr/>
        <p:nvPr/>
      </p:nvGrpSpPr>
      <p:grpSpPr>
        <a:xfrm>
          <a:off x="0" y="0"/>
          <a:ext cx="0" cy="0"/>
          <a:chOff x="0" y="0"/>
          <a:chExt cx="0" cy="0"/>
        </a:xfrm>
      </p:grpSpPr>
      <p:sp>
        <p:nvSpPr>
          <p:cNvPr id="295" name="Shape 295"/>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FF00"/>
              </a:buClr>
              <a:buSzPct val="25000"/>
              <a:buFont typeface="Cabin"/>
              <a:buNone/>
            </a:pPr>
            <a:r>
              <a:rPr lang="en-US" sz="7600" u="none" strike="noStrike" cap="none">
                <a:solidFill>
                  <a:srgbClr val="FFD966"/>
                </a:solidFill>
                <a:latin typeface="Arial" charset="0"/>
                <a:ea typeface="Arial" charset="0"/>
                <a:cs typeface="Arial" charset="0"/>
                <a:sym typeface="Cabin"/>
              </a:rPr>
              <a:t>Dictionary Literals (Constants)</a:t>
            </a:r>
          </a:p>
        </p:txBody>
      </p:sp>
      <p:sp>
        <p:nvSpPr>
          <p:cNvPr id="296" name="Shape 296"/>
          <p:cNvSpPr txBox="1">
            <a:spLocks noGrp="1"/>
          </p:cNvSpPr>
          <p:nvPr>
            <p:ph type="body" idx="1"/>
          </p:nvPr>
        </p:nvSpPr>
        <p:spPr>
          <a:xfrm>
            <a:off x="1155700" y="2539999"/>
            <a:ext cx="13931900" cy="1603376"/>
          </a:xfrm>
          <a:prstGeom prst="rect">
            <a:avLst/>
          </a:prstGeom>
          <a:noFill/>
          <a:ln>
            <a:noFill/>
          </a:ln>
        </p:spPr>
        <p:txBody>
          <a:bodyPr lIns="38100" tIns="38100" rIns="38100" bIns="38100" anchor="ctr" anchorCtr="0">
            <a:noAutofit/>
          </a:bodyPr>
          <a:lstStyle/>
          <a:p>
            <a:pPr marL="457200" marR="0" lvl="0" indent="-457200" algn="l" rtl="0">
              <a:spcBef>
                <a:spcPts val="0"/>
              </a:spcBef>
              <a:spcAft>
                <a:spcPts val="0"/>
              </a:spcAft>
              <a:buSzPct val="100000"/>
              <a:buFont typeface="Cabin"/>
            </a:pPr>
            <a:r>
              <a:rPr lang="en-US" u="none" strike="noStrike" cap="none" dirty="0">
                <a:solidFill>
                  <a:schemeClr val="lt1"/>
                </a:solidFill>
                <a:latin typeface="Arial" charset="0"/>
                <a:ea typeface="Arial" charset="0"/>
                <a:cs typeface="Arial" charset="0"/>
                <a:sym typeface="Cabin"/>
              </a:rPr>
              <a:t>Dictionary literals use curly braces and </a:t>
            </a:r>
            <a:r>
              <a:rPr lang="en-US" u="none" strike="noStrike" cap="none">
                <a:solidFill>
                  <a:schemeClr val="lt1"/>
                </a:solidFill>
                <a:latin typeface="Arial" charset="0"/>
                <a:ea typeface="Arial" charset="0"/>
                <a:cs typeface="Arial" charset="0"/>
                <a:sym typeface="Cabin"/>
              </a:rPr>
              <a:t>have </a:t>
            </a:r>
            <a:r>
              <a:rPr lang="en-US" u="none" strike="noStrike" cap="none">
                <a:solidFill>
                  <a:srgbClr val="00FF00"/>
                </a:solidFill>
                <a:latin typeface="Arial" charset="0"/>
                <a:ea typeface="Arial" charset="0"/>
                <a:cs typeface="Arial" charset="0"/>
                <a:sym typeface="Cabin"/>
              </a:rPr>
              <a:t>key</a:t>
            </a:r>
            <a:r>
              <a:rPr lang="en-US" u="none" strike="noStrike" cap="none">
                <a:solidFill>
                  <a:schemeClr val="lt1"/>
                </a:solidFill>
                <a:latin typeface="Arial" charset="0"/>
                <a:ea typeface="Arial" charset="0"/>
                <a:cs typeface="Arial" charset="0"/>
                <a:sym typeface="Cabin"/>
              </a:rPr>
              <a:t> </a:t>
            </a:r>
            <a:r>
              <a:rPr lang="en-US" u="none" strike="noStrike" cap="none" dirty="0">
                <a:solidFill>
                  <a:schemeClr val="lt1"/>
                </a:solidFill>
                <a:latin typeface="Arial" charset="0"/>
                <a:ea typeface="Arial" charset="0"/>
                <a:cs typeface="Arial" charset="0"/>
                <a:sym typeface="Cabin"/>
              </a:rPr>
              <a:t>: </a:t>
            </a:r>
            <a:r>
              <a:rPr lang="en-US" u="none" strike="noStrike" cap="none" dirty="0">
                <a:solidFill>
                  <a:srgbClr val="FF00FF"/>
                </a:solidFill>
                <a:latin typeface="Arial" charset="0"/>
                <a:ea typeface="Arial" charset="0"/>
                <a:cs typeface="Arial" charset="0"/>
                <a:sym typeface="Cabin"/>
              </a:rPr>
              <a:t>value</a:t>
            </a:r>
            <a:r>
              <a:rPr lang="en-US" u="none" strike="noStrike" cap="none" dirty="0">
                <a:solidFill>
                  <a:schemeClr val="lt1"/>
                </a:solidFill>
                <a:latin typeface="Arial" charset="0"/>
                <a:ea typeface="Arial" charset="0"/>
                <a:cs typeface="Arial" charset="0"/>
                <a:sym typeface="Cabin"/>
              </a:rPr>
              <a:t> pairs</a:t>
            </a:r>
          </a:p>
          <a:p>
            <a:pPr marL="457200" marR="0" lvl="0" indent="-457200" algn="l" rtl="0">
              <a:spcBef>
                <a:spcPts val="0"/>
              </a:spcBef>
              <a:spcAft>
                <a:spcPts val="0"/>
              </a:spcAft>
              <a:buSzPct val="100000"/>
              <a:buFont typeface="Cabin"/>
            </a:pPr>
            <a:r>
              <a:rPr lang="en-US" u="none" strike="noStrike" cap="none" dirty="0">
                <a:solidFill>
                  <a:schemeClr val="lt1"/>
                </a:solidFill>
                <a:latin typeface="Arial" charset="0"/>
                <a:ea typeface="Arial" charset="0"/>
                <a:cs typeface="Arial" charset="0"/>
                <a:sym typeface="Cabin"/>
              </a:rPr>
              <a:t>You can make an </a:t>
            </a:r>
            <a:r>
              <a:rPr lang="en-US" u="none" strike="noStrike" cap="none" dirty="0">
                <a:solidFill>
                  <a:srgbClr val="FF7F00"/>
                </a:solidFill>
                <a:latin typeface="Arial" charset="0"/>
                <a:ea typeface="Arial" charset="0"/>
                <a:cs typeface="Arial" charset="0"/>
                <a:sym typeface="Cabin"/>
              </a:rPr>
              <a:t>empty dictionary</a:t>
            </a:r>
            <a:r>
              <a:rPr lang="en-US" u="none" strike="noStrike" cap="none" dirty="0">
                <a:solidFill>
                  <a:schemeClr val="lt1"/>
                </a:solidFill>
                <a:latin typeface="Arial" charset="0"/>
                <a:ea typeface="Arial" charset="0"/>
                <a:cs typeface="Arial" charset="0"/>
                <a:sym typeface="Cabin"/>
              </a:rPr>
              <a:t> using empty curly braces</a:t>
            </a:r>
          </a:p>
        </p:txBody>
      </p:sp>
      <p:sp>
        <p:nvSpPr>
          <p:cNvPr id="297" name="Shape 297"/>
          <p:cNvSpPr txBox="1"/>
          <p:nvPr/>
        </p:nvSpPr>
        <p:spPr>
          <a:xfrm>
            <a:off x="1994000" y="4804675"/>
            <a:ext cx="12465600" cy="3382063"/>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3000" b="1" i="0" u="none" strike="noStrike" cap="none" dirty="0">
                <a:solidFill>
                  <a:schemeClr val="lt1"/>
                </a:solidFill>
                <a:latin typeface="Courier"/>
                <a:ea typeface="Courier"/>
                <a:cs typeface="Courier"/>
                <a:sym typeface="Courier New"/>
              </a:rPr>
              <a:t>&gt;&gt;&gt; </a:t>
            </a:r>
            <a:r>
              <a:rPr lang="en-US" sz="3000" b="1" i="0" u="none" strike="noStrike" cap="none" dirty="0" err="1">
                <a:solidFill>
                  <a:schemeClr val="lt1"/>
                </a:solidFill>
                <a:latin typeface="Courier"/>
                <a:ea typeface="Courier"/>
                <a:cs typeface="Courier"/>
                <a:sym typeface="Courier New"/>
              </a:rPr>
              <a:t>jjj</a:t>
            </a:r>
            <a:r>
              <a:rPr lang="en-US" sz="3000" b="1" i="0" u="none" strike="noStrike" cap="none" dirty="0">
                <a:solidFill>
                  <a:schemeClr val="lt1"/>
                </a:solidFill>
                <a:latin typeface="Courier"/>
                <a:ea typeface="Courier"/>
                <a:cs typeface="Courier"/>
                <a:sym typeface="Courier New"/>
              </a:rPr>
              <a:t> = { '</a:t>
            </a:r>
            <a:r>
              <a:rPr lang="en-US" sz="3000" b="1" i="0" u="none" strike="noStrike" cap="none" dirty="0">
                <a:solidFill>
                  <a:srgbClr val="00FF00"/>
                </a:solidFill>
                <a:latin typeface="Courier"/>
                <a:ea typeface="Courier"/>
                <a:cs typeface="Courier"/>
                <a:sym typeface="Courier New"/>
              </a:rPr>
              <a:t>chuck</a:t>
            </a:r>
            <a:r>
              <a:rPr lang="en-US" sz="3000" b="1" i="0" u="none" strike="noStrike" cap="none" dirty="0">
                <a:solidFill>
                  <a:schemeClr val="lt1"/>
                </a:solidFill>
                <a:latin typeface="Courier"/>
                <a:ea typeface="Courier"/>
                <a:cs typeface="Courier"/>
                <a:sym typeface="Courier New"/>
              </a:rPr>
              <a:t>' : </a:t>
            </a:r>
            <a:r>
              <a:rPr lang="en-US" sz="3000" b="1" i="0" u="none" strike="noStrike" cap="none" dirty="0">
                <a:solidFill>
                  <a:srgbClr val="FF00FF"/>
                </a:solidFill>
                <a:latin typeface="Courier"/>
                <a:ea typeface="Courier"/>
                <a:cs typeface="Courier"/>
                <a:sym typeface="Courier New"/>
              </a:rPr>
              <a:t>1</a:t>
            </a:r>
            <a:r>
              <a:rPr lang="en-US" sz="3000" b="1" i="0" u="none" strike="noStrike" cap="none" dirty="0">
                <a:solidFill>
                  <a:schemeClr val="lt1"/>
                </a:solidFill>
                <a:latin typeface="Courier"/>
                <a:ea typeface="Courier"/>
                <a:cs typeface="Courier"/>
                <a:sym typeface="Courier New"/>
              </a:rPr>
              <a:t> , '</a:t>
            </a:r>
            <a:r>
              <a:rPr lang="en-US" sz="3000" b="1" i="0" u="none" strike="noStrike" cap="none" dirty="0" err="1">
                <a:solidFill>
                  <a:srgbClr val="00FF00"/>
                </a:solidFill>
                <a:latin typeface="Courier"/>
                <a:ea typeface="Courier"/>
                <a:cs typeface="Courier"/>
                <a:sym typeface="Courier New"/>
              </a:rPr>
              <a:t>fred</a:t>
            </a:r>
            <a:r>
              <a:rPr lang="en-US" sz="3000" b="1" i="0" u="none" strike="noStrike" cap="none" dirty="0">
                <a:solidFill>
                  <a:schemeClr val="lt1"/>
                </a:solidFill>
                <a:latin typeface="Courier"/>
                <a:ea typeface="Courier"/>
                <a:cs typeface="Courier"/>
                <a:sym typeface="Courier New"/>
              </a:rPr>
              <a:t>' : </a:t>
            </a:r>
            <a:r>
              <a:rPr lang="en-US" sz="3000" b="1" i="0" u="none" strike="noStrike" cap="none" dirty="0">
                <a:solidFill>
                  <a:srgbClr val="FF00FF"/>
                </a:solidFill>
                <a:latin typeface="Courier"/>
                <a:ea typeface="Courier"/>
                <a:cs typeface="Courier"/>
                <a:sym typeface="Courier New"/>
              </a:rPr>
              <a:t>42</a:t>
            </a:r>
            <a:r>
              <a:rPr lang="en-US" sz="3000" b="1" i="0" u="none" strike="noStrike" cap="none" dirty="0">
                <a:solidFill>
                  <a:schemeClr val="lt1"/>
                </a:solidFill>
                <a:latin typeface="Courier"/>
                <a:ea typeface="Courier"/>
                <a:cs typeface="Courier"/>
                <a:sym typeface="Courier New"/>
              </a:rPr>
              <a:t>, '</a:t>
            </a:r>
            <a:r>
              <a:rPr lang="en-US" sz="3000" b="1" i="0" u="none" strike="noStrike" cap="none" dirty="0" err="1">
                <a:solidFill>
                  <a:srgbClr val="00FF00"/>
                </a:solidFill>
                <a:latin typeface="Courier"/>
                <a:ea typeface="Courier"/>
                <a:cs typeface="Courier"/>
                <a:sym typeface="Courier New"/>
              </a:rPr>
              <a:t>jan</a:t>
            </a:r>
            <a:r>
              <a:rPr lang="en-US" sz="3000" b="1" i="0" u="none" strike="noStrike" cap="none" dirty="0">
                <a:solidFill>
                  <a:schemeClr val="lt1"/>
                </a:solidFill>
                <a:latin typeface="Courier"/>
                <a:ea typeface="Courier"/>
                <a:cs typeface="Courier"/>
                <a:sym typeface="Courier New"/>
              </a:rPr>
              <a:t>': </a:t>
            </a:r>
            <a:r>
              <a:rPr lang="en-US" sz="3000" b="1" i="0" u="none" strike="noStrike" cap="none" dirty="0">
                <a:solidFill>
                  <a:srgbClr val="FF00FF"/>
                </a:solidFill>
                <a:latin typeface="Courier"/>
                <a:ea typeface="Courier"/>
                <a:cs typeface="Courier"/>
                <a:sym typeface="Courier New"/>
              </a:rPr>
              <a:t>100</a:t>
            </a:r>
            <a:r>
              <a:rPr lang="en-US" sz="3000" b="1"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000" b="1" i="0" u="none" strike="noStrike" cap="none" dirty="0">
                <a:solidFill>
                  <a:schemeClr val="lt1"/>
                </a:solidFill>
                <a:latin typeface="Courier"/>
                <a:ea typeface="Courier"/>
                <a:cs typeface="Courier"/>
                <a:sym typeface="Courier New"/>
              </a:rPr>
              <a:t>&gt;&gt;&gt; </a:t>
            </a:r>
            <a:r>
              <a:rPr lang="en-US" sz="3000" b="1" i="0" u="none" strike="noStrike" cap="none" dirty="0">
                <a:solidFill>
                  <a:srgbClr val="FFFF00"/>
                </a:solidFill>
                <a:latin typeface="Courier"/>
                <a:ea typeface="Courier"/>
                <a:cs typeface="Courier"/>
                <a:sym typeface="Courier New"/>
              </a:rPr>
              <a:t>print(</a:t>
            </a:r>
            <a:r>
              <a:rPr lang="en-US" sz="3000" b="1" i="0" u="none" strike="noStrike" cap="none" dirty="0" err="1">
                <a:solidFill>
                  <a:schemeClr val="lt1"/>
                </a:solidFill>
                <a:latin typeface="Courier"/>
                <a:ea typeface="Courier"/>
                <a:cs typeface="Courier"/>
                <a:sym typeface="Courier New"/>
              </a:rPr>
              <a:t>jjj</a:t>
            </a:r>
            <a:r>
              <a:rPr lang="en-US" sz="3000" b="1" i="0" u="none" strike="noStrike" cap="none" dirty="0">
                <a:solidFill>
                  <a:srgbClr val="FFFF00"/>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000" b="1" i="0" u="none" strike="noStrike" cap="none" dirty="0">
                <a:solidFill>
                  <a:schemeClr val="lt1"/>
                </a:solidFill>
                <a:latin typeface="Courier"/>
                <a:ea typeface="Courier"/>
                <a:cs typeface="Courier"/>
                <a:sym typeface="Courier New"/>
              </a:rPr>
              <a:t>{'</a:t>
            </a:r>
            <a:r>
              <a:rPr lang="en-US" sz="3000" b="1" i="0" u="none" strike="noStrike" cap="none" dirty="0">
                <a:solidFill>
                  <a:srgbClr val="00FF00"/>
                </a:solidFill>
                <a:latin typeface="Courier"/>
                <a:ea typeface="Courier"/>
                <a:cs typeface="Courier"/>
                <a:sym typeface="Courier New"/>
              </a:rPr>
              <a:t>chuck</a:t>
            </a:r>
            <a:r>
              <a:rPr lang="en-US" sz="3000" b="1" i="0" u="none" strike="noStrike" cap="none" dirty="0">
                <a:solidFill>
                  <a:schemeClr val="lt1"/>
                </a:solidFill>
                <a:latin typeface="Courier"/>
                <a:ea typeface="Courier"/>
                <a:cs typeface="Courier"/>
                <a:sym typeface="Courier New"/>
              </a:rPr>
              <a:t>': </a:t>
            </a:r>
            <a:r>
              <a:rPr lang="en-US" sz="3000" b="1" i="0" u="none" strike="noStrike" cap="none" dirty="0">
                <a:solidFill>
                  <a:srgbClr val="FF00FF"/>
                </a:solidFill>
                <a:latin typeface="Courier"/>
                <a:ea typeface="Courier"/>
                <a:cs typeface="Courier"/>
                <a:sym typeface="Courier New"/>
              </a:rPr>
              <a:t>1</a:t>
            </a:r>
            <a:r>
              <a:rPr lang="en-US" sz="3000" b="1" i="0" u="none" strike="noStrike" cap="none" dirty="0">
                <a:solidFill>
                  <a:schemeClr val="lt1"/>
                </a:solidFill>
                <a:latin typeface="Courier"/>
                <a:ea typeface="Courier"/>
                <a:cs typeface="Courier"/>
                <a:sym typeface="Courier New"/>
              </a:rPr>
              <a:t>, '</a:t>
            </a:r>
            <a:r>
              <a:rPr lang="en-US" sz="3000" b="1" i="0" u="none" strike="noStrike" cap="none" dirty="0" err="1">
                <a:solidFill>
                  <a:srgbClr val="00FF00"/>
                </a:solidFill>
                <a:latin typeface="Courier"/>
                <a:ea typeface="Courier"/>
                <a:cs typeface="Courier"/>
                <a:sym typeface="Courier New"/>
              </a:rPr>
              <a:t>fred</a:t>
            </a:r>
            <a:r>
              <a:rPr lang="en-US" sz="3000" b="1" i="0" u="none" strike="noStrike" cap="none" dirty="0">
                <a:solidFill>
                  <a:schemeClr val="lt1"/>
                </a:solidFill>
                <a:latin typeface="Courier"/>
                <a:ea typeface="Courier"/>
                <a:cs typeface="Courier"/>
                <a:sym typeface="Courier New"/>
              </a:rPr>
              <a:t>': </a:t>
            </a:r>
            <a:r>
              <a:rPr lang="en-US" sz="3000" b="1" i="0" u="none" strike="noStrike" cap="none" dirty="0">
                <a:solidFill>
                  <a:srgbClr val="FF00FF"/>
                </a:solidFill>
                <a:latin typeface="Courier"/>
                <a:ea typeface="Courier"/>
                <a:cs typeface="Courier"/>
                <a:sym typeface="Courier New"/>
              </a:rPr>
              <a:t>42</a:t>
            </a:r>
            <a:r>
              <a:rPr lang="en-US" sz="3000" b="1" i="0" u="none" strike="noStrike" cap="none" dirty="0">
                <a:solidFill>
                  <a:schemeClr val="lt1"/>
                </a:solidFill>
                <a:latin typeface="Courier"/>
                <a:ea typeface="Courier"/>
                <a:cs typeface="Courier"/>
                <a:sym typeface="Courier New"/>
              </a:rPr>
              <a:t>, '</a:t>
            </a:r>
            <a:r>
              <a:rPr lang="en-US" sz="3000" b="1" i="0" u="none" strike="noStrike" cap="none" dirty="0" err="1">
                <a:solidFill>
                  <a:srgbClr val="00FF00"/>
                </a:solidFill>
                <a:latin typeface="Courier"/>
                <a:ea typeface="Courier"/>
                <a:cs typeface="Courier"/>
                <a:sym typeface="Courier New"/>
              </a:rPr>
              <a:t>jan</a:t>
            </a:r>
            <a:r>
              <a:rPr lang="en-US" sz="3000" b="1" i="0" u="none" strike="noStrike" cap="none" dirty="0">
                <a:solidFill>
                  <a:schemeClr val="lt1"/>
                </a:solidFill>
                <a:latin typeface="Courier"/>
                <a:ea typeface="Courier"/>
                <a:cs typeface="Courier"/>
                <a:sym typeface="Courier New"/>
              </a:rPr>
              <a:t>': </a:t>
            </a:r>
            <a:r>
              <a:rPr lang="en-US" sz="3000" b="1" i="0" u="none" strike="noStrike" cap="none" dirty="0">
                <a:solidFill>
                  <a:srgbClr val="FF00FF"/>
                </a:solidFill>
                <a:latin typeface="Courier"/>
                <a:ea typeface="Courier"/>
                <a:cs typeface="Courier"/>
                <a:sym typeface="Courier New"/>
              </a:rPr>
              <a:t>100</a:t>
            </a:r>
            <a:r>
              <a:rPr lang="en-US" sz="3000" b="1"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000" b="1" i="0" u="none" strike="noStrike" cap="none" dirty="0">
                <a:solidFill>
                  <a:schemeClr val="lt1"/>
                </a:solidFill>
                <a:latin typeface="Courier"/>
                <a:ea typeface="Courier"/>
                <a:cs typeface="Courier"/>
                <a:sym typeface="Courier New"/>
              </a:rPr>
              <a:t>&gt;&gt;&gt; </a:t>
            </a:r>
            <a:r>
              <a:rPr lang="en-US" sz="3000" b="1" i="0" u="none" strike="noStrike" cap="none" dirty="0" err="1">
                <a:solidFill>
                  <a:schemeClr val="lt1"/>
                </a:solidFill>
                <a:latin typeface="Courier"/>
                <a:ea typeface="Courier"/>
                <a:cs typeface="Courier"/>
                <a:sym typeface="Courier New"/>
              </a:rPr>
              <a:t>ooo</a:t>
            </a:r>
            <a:r>
              <a:rPr lang="en-US" sz="3000" b="1" i="0" u="none" strike="noStrike" cap="none" dirty="0">
                <a:solidFill>
                  <a:schemeClr val="lt1"/>
                </a:solidFill>
                <a:latin typeface="Courier"/>
                <a:ea typeface="Courier"/>
                <a:cs typeface="Courier"/>
                <a:sym typeface="Courier New"/>
              </a:rPr>
              <a:t> = </a:t>
            </a:r>
            <a:r>
              <a:rPr lang="en-US" sz="3000" b="1" i="0" u="none" strike="noStrike" cap="none" dirty="0">
                <a:solidFill>
                  <a:srgbClr val="FF7F00"/>
                </a:solidFill>
                <a:latin typeface="Courier"/>
                <a:ea typeface="Courier"/>
                <a:cs typeface="Courier"/>
                <a:sym typeface="Courier New"/>
              </a:rPr>
              <a:t>{</a:t>
            </a:r>
            <a:r>
              <a:rPr lang="en-US" sz="3000" b="1" i="0" u="none" strike="noStrike" cap="none" dirty="0">
                <a:solidFill>
                  <a:srgbClr val="0000FF"/>
                </a:solidFill>
                <a:latin typeface="Courier"/>
                <a:ea typeface="Courier"/>
                <a:cs typeface="Courier"/>
                <a:sym typeface="Courier New"/>
              </a:rPr>
              <a:t> </a:t>
            </a:r>
            <a:r>
              <a:rPr lang="en-US" sz="3000" b="1" i="0" u="none" strike="noStrike" cap="none" dirty="0">
                <a:solidFill>
                  <a:srgbClr val="FF7F00"/>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000" b="1" i="0" u="none" strike="noStrike" cap="none" dirty="0">
                <a:solidFill>
                  <a:schemeClr val="lt1"/>
                </a:solidFill>
                <a:latin typeface="Courier"/>
                <a:ea typeface="Courier"/>
                <a:cs typeface="Courier"/>
                <a:sym typeface="Courier New"/>
              </a:rPr>
              <a:t>&gt;&gt;&gt; </a:t>
            </a:r>
            <a:r>
              <a:rPr lang="en-US" sz="3000" b="1" i="0" u="none" strike="noStrike" cap="none" dirty="0">
                <a:solidFill>
                  <a:srgbClr val="FFFF00"/>
                </a:solidFill>
                <a:latin typeface="Courier"/>
                <a:ea typeface="Courier"/>
                <a:cs typeface="Courier"/>
                <a:sym typeface="Courier New"/>
              </a:rPr>
              <a:t>print(</a:t>
            </a:r>
            <a:r>
              <a:rPr lang="en-US" sz="3000" b="1" i="0" u="none" strike="noStrike" cap="none" dirty="0" err="1">
                <a:solidFill>
                  <a:schemeClr val="lt1"/>
                </a:solidFill>
                <a:latin typeface="Courier"/>
                <a:ea typeface="Courier"/>
                <a:cs typeface="Courier"/>
                <a:sym typeface="Courier New"/>
              </a:rPr>
              <a:t>ooo</a:t>
            </a:r>
            <a:r>
              <a:rPr lang="en-US" sz="3000" b="1" i="0" u="none" strike="noStrike" cap="none" dirty="0">
                <a:solidFill>
                  <a:srgbClr val="FFFF00"/>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000" b="1" i="0" u="none" strike="noStrike" cap="none" dirty="0">
                <a:solidFill>
                  <a:srgbClr val="FF7F00"/>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000" b="1" i="0" u="none" strike="noStrike" cap="none" dirty="0">
                <a:solidFill>
                  <a:schemeClr val="lt1"/>
                </a:solidFill>
                <a:latin typeface="Courier"/>
                <a:ea typeface="Courier"/>
                <a:cs typeface="Courier"/>
                <a:sym typeface="Courier New"/>
              </a:rPr>
              <a:t>&gt;&gt;&gt;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325"/>
        <p:cNvGrpSpPr/>
        <p:nvPr/>
      </p:nvGrpSpPr>
      <p:grpSpPr>
        <a:xfrm>
          <a:off x="0" y="0"/>
          <a:ext cx="0" cy="0"/>
          <a:chOff x="0" y="0"/>
          <a:chExt cx="0" cy="0"/>
        </a:xfrm>
      </p:grpSpPr>
      <p:sp>
        <p:nvSpPr>
          <p:cNvPr id="326" name="Shape 326"/>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n-US" sz="7600" u="none" strike="noStrike" cap="none">
                <a:solidFill>
                  <a:srgbClr val="FFD966"/>
                </a:solidFill>
                <a:latin typeface="Arial" charset="0"/>
                <a:ea typeface="Arial" charset="0"/>
                <a:cs typeface="Arial" charset="0"/>
                <a:sym typeface="Cabin"/>
              </a:rPr>
              <a:t>Most Common Name?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348"/>
        <p:cNvGrpSpPr/>
        <p:nvPr/>
      </p:nvGrpSpPr>
      <p:grpSpPr>
        <a:xfrm>
          <a:off x="0" y="0"/>
          <a:ext cx="0" cy="0"/>
          <a:chOff x="0" y="0"/>
          <a:chExt cx="0" cy="0"/>
        </a:xfrm>
      </p:grpSpPr>
      <p:sp>
        <p:nvSpPr>
          <p:cNvPr id="349" name="Shape 349"/>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n-US" sz="7600" u="none" strike="noStrike" cap="none">
                <a:solidFill>
                  <a:srgbClr val="FFD966"/>
                </a:solidFill>
                <a:latin typeface="Arial" charset="0"/>
                <a:ea typeface="Arial" charset="0"/>
                <a:cs typeface="Arial" charset="0"/>
                <a:sym typeface="Cabin"/>
              </a:rPr>
              <a:t>Most Common Name?</a:t>
            </a:r>
          </a:p>
        </p:txBody>
      </p:sp>
      <p:sp>
        <p:nvSpPr>
          <p:cNvPr id="350" name="Shape 350"/>
          <p:cNvSpPr txBox="1"/>
          <p:nvPr/>
        </p:nvSpPr>
        <p:spPr>
          <a:xfrm>
            <a:off x="1344600" y="5705416"/>
            <a:ext cx="1909500" cy="10667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00FF"/>
              </a:buClr>
              <a:buSzPct val="25000"/>
              <a:buFont typeface="Cabin"/>
              <a:buNone/>
            </a:pPr>
            <a:r>
              <a:rPr lang="en-US" sz="6000" u="none" strike="noStrike" cap="none">
                <a:solidFill>
                  <a:srgbClr val="FF00FF"/>
                </a:solidFill>
                <a:latin typeface="Arial" charset="0"/>
                <a:ea typeface="Arial" charset="0"/>
                <a:cs typeface="Arial" charset="0"/>
                <a:sym typeface="Cabin"/>
              </a:rPr>
              <a:t>csev</a:t>
            </a:r>
          </a:p>
        </p:txBody>
      </p:sp>
      <p:sp>
        <p:nvSpPr>
          <p:cNvPr id="351" name="Shape 351"/>
          <p:cNvSpPr txBox="1"/>
          <p:nvPr/>
        </p:nvSpPr>
        <p:spPr>
          <a:xfrm>
            <a:off x="1344600" y="4274708"/>
            <a:ext cx="2067599" cy="10667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00FF"/>
              </a:buClr>
              <a:buSzPct val="25000"/>
              <a:buFont typeface="Cabin"/>
              <a:buNone/>
            </a:pPr>
            <a:r>
              <a:rPr lang="en-US" sz="6000" u="none" strike="noStrike" cap="none">
                <a:solidFill>
                  <a:srgbClr val="FF00FF"/>
                </a:solidFill>
                <a:latin typeface="Arial" charset="0"/>
                <a:ea typeface="Arial" charset="0"/>
                <a:cs typeface="Arial" charset="0"/>
                <a:sym typeface="Cabin"/>
              </a:rPr>
              <a:t>zhen</a:t>
            </a:r>
          </a:p>
        </p:txBody>
      </p:sp>
      <p:sp>
        <p:nvSpPr>
          <p:cNvPr id="352" name="Shape 352"/>
          <p:cNvSpPr txBox="1"/>
          <p:nvPr/>
        </p:nvSpPr>
        <p:spPr>
          <a:xfrm>
            <a:off x="1273048" y="7136125"/>
            <a:ext cx="2189100" cy="10667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00FF"/>
              </a:buClr>
              <a:buSzPct val="25000"/>
              <a:buFont typeface="Cabin"/>
              <a:buNone/>
            </a:pPr>
            <a:r>
              <a:rPr lang="en-US" sz="6000" u="none" strike="noStrike" cap="none">
                <a:solidFill>
                  <a:srgbClr val="FF00FF"/>
                </a:solidFill>
                <a:latin typeface="Arial" charset="0"/>
                <a:ea typeface="Arial" charset="0"/>
                <a:cs typeface="Arial" charset="0"/>
                <a:sym typeface="Cabin"/>
              </a:rPr>
              <a:t>zhen</a:t>
            </a:r>
          </a:p>
        </p:txBody>
      </p:sp>
      <p:sp>
        <p:nvSpPr>
          <p:cNvPr id="353" name="Shape 353"/>
          <p:cNvSpPr txBox="1"/>
          <p:nvPr/>
        </p:nvSpPr>
        <p:spPr>
          <a:xfrm>
            <a:off x="1237272" y="2844000"/>
            <a:ext cx="3887699" cy="10667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00FF"/>
              </a:buClr>
              <a:buSzPct val="25000"/>
              <a:buFont typeface="Cabin"/>
              <a:buNone/>
            </a:pPr>
            <a:r>
              <a:rPr lang="en-US" sz="6000" u="none" strike="noStrike" cap="none">
                <a:solidFill>
                  <a:srgbClr val="FF00FF"/>
                </a:solidFill>
                <a:latin typeface="Arial" charset="0"/>
                <a:ea typeface="Arial" charset="0"/>
                <a:cs typeface="Arial" charset="0"/>
                <a:sym typeface="Cabin"/>
              </a:rPr>
              <a:t>marquard</a:t>
            </a:r>
          </a:p>
        </p:txBody>
      </p:sp>
      <p:sp>
        <p:nvSpPr>
          <p:cNvPr id="354" name="Shape 354"/>
          <p:cNvSpPr txBox="1"/>
          <p:nvPr/>
        </p:nvSpPr>
        <p:spPr>
          <a:xfrm>
            <a:off x="11505925" y="7173950"/>
            <a:ext cx="2189100" cy="10667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00FF"/>
              </a:buClr>
              <a:buSzPct val="25000"/>
              <a:buFont typeface="Cabin"/>
              <a:buNone/>
            </a:pPr>
            <a:r>
              <a:rPr lang="en-US" sz="6000" u="none" strike="noStrike" cap="none">
                <a:solidFill>
                  <a:srgbClr val="FF00FF"/>
                </a:solidFill>
                <a:latin typeface="Arial" charset="0"/>
                <a:ea typeface="Arial" charset="0"/>
                <a:cs typeface="Arial" charset="0"/>
                <a:sym typeface="Cabin"/>
              </a:rPr>
              <a:t>zhen</a:t>
            </a:r>
          </a:p>
        </p:txBody>
      </p:sp>
      <p:sp>
        <p:nvSpPr>
          <p:cNvPr id="355" name="Shape 355"/>
          <p:cNvSpPr txBox="1"/>
          <p:nvPr/>
        </p:nvSpPr>
        <p:spPr>
          <a:xfrm>
            <a:off x="11505925" y="2842050"/>
            <a:ext cx="1887599" cy="10667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00FF"/>
              </a:buClr>
              <a:buSzPct val="25000"/>
              <a:buFont typeface="Cabin"/>
              <a:buNone/>
            </a:pPr>
            <a:r>
              <a:rPr lang="en-US" sz="6000" u="none" strike="noStrike" cap="none">
                <a:solidFill>
                  <a:srgbClr val="FF00FF"/>
                </a:solidFill>
                <a:latin typeface="Arial" charset="0"/>
                <a:ea typeface="Arial" charset="0"/>
                <a:cs typeface="Arial" charset="0"/>
                <a:sym typeface="Cabin"/>
              </a:rPr>
              <a:t>cwen</a:t>
            </a:r>
          </a:p>
        </p:txBody>
      </p:sp>
      <p:sp>
        <p:nvSpPr>
          <p:cNvPr id="356" name="Shape 356"/>
          <p:cNvSpPr txBox="1"/>
          <p:nvPr/>
        </p:nvSpPr>
        <p:spPr>
          <a:xfrm>
            <a:off x="11505925" y="5008000"/>
            <a:ext cx="1889100" cy="10667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00FF"/>
              </a:buClr>
              <a:buSzPct val="25000"/>
              <a:buFont typeface="Cabin"/>
              <a:buNone/>
            </a:pPr>
            <a:r>
              <a:rPr lang="en-US" sz="6000" u="none" strike="noStrike" cap="none">
                <a:solidFill>
                  <a:srgbClr val="FF00FF"/>
                </a:solidFill>
                <a:latin typeface="Arial" charset="0"/>
                <a:ea typeface="Arial" charset="0"/>
                <a:cs typeface="Arial" charset="0"/>
                <a:sym typeface="Cabin"/>
              </a:rPr>
              <a:t>csev</a:t>
            </a:r>
          </a:p>
        </p:txBody>
      </p:sp>
      <p:sp>
        <p:nvSpPr>
          <p:cNvPr id="357" name="Shape 357"/>
          <p:cNvSpPr txBox="1"/>
          <p:nvPr/>
        </p:nvSpPr>
        <p:spPr>
          <a:xfrm>
            <a:off x="11505925" y="6090975"/>
            <a:ext cx="4035000" cy="10667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00FF"/>
              </a:buClr>
              <a:buSzPct val="25000"/>
              <a:buFont typeface="Cabin"/>
              <a:buNone/>
            </a:pPr>
            <a:r>
              <a:rPr lang="en-US" sz="6600" u="none" strike="noStrike" cap="none">
                <a:solidFill>
                  <a:srgbClr val="FF00FF"/>
                </a:solidFill>
                <a:latin typeface="Arial" charset="0"/>
                <a:ea typeface="Arial" charset="0"/>
                <a:cs typeface="Arial" charset="0"/>
                <a:sym typeface="Cabin"/>
              </a:rPr>
              <a:t>marquard</a:t>
            </a:r>
          </a:p>
        </p:txBody>
      </p:sp>
      <p:sp>
        <p:nvSpPr>
          <p:cNvPr id="358" name="Shape 358"/>
          <p:cNvSpPr txBox="1"/>
          <p:nvPr/>
        </p:nvSpPr>
        <p:spPr>
          <a:xfrm>
            <a:off x="6049446" y="5653100"/>
            <a:ext cx="2189100" cy="10667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00FF"/>
              </a:buClr>
              <a:buSzPct val="25000"/>
              <a:buFont typeface="Cabin"/>
              <a:buNone/>
            </a:pPr>
            <a:r>
              <a:rPr lang="en-US" sz="6000" u="none" strike="noStrike" cap="none">
                <a:solidFill>
                  <a:srgbClr val="FF00FF"/>
                </a:solidFill>
                <a:latin typeface="Arial" charset="0"/>
                <a:ea typeface="Arial" charset="0"/>
                <a:cs typeface="Arial" charset="0"/>
                <a:sym typeface="Cabin"/>
              </a:rPr>
              <a:t>zhen</a:t>
            </a:r>
          </a:p>
        </p:txBody>
      </p:sp>
      <p:sp>
        <p:nvSpPr>
          <p:cNvPr id="359" name="Shape 359"/>
          <p:cNvSpPr txBox="1"/>
          <p:nvPr/>
        </p:nvSpPr>
        <p:spPr>
          <a:xfrm>
            <a:off x="6049446" y="4197225"/>
            <a:ext cx="3676499" cy="10667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00FF"/>
              </a:buClr>
              <a:buSzPct val="25000"/>
              <a:buFont typeface="Cabin"/>
              <a:buNone/>
            </a:pPr>
            <a:r>
              <a:rPr lang="en-US" sz="6000" u="none" strike="noStrike" cap="none">
                <a:solidFill>
                  <a:srgbClr val="FF00FF"/>
                </a:solidFill>
                <a:latin typeface="Arial" charset="0"/>
                <a:ea typeface="Arial" charset="0"/>
                <a:cs typeface="Arial" charset="0"/>
                <a:sym typeface="Cabin"/>
              </a:rPr>
              <a:t>marquard</a:t>
            </a:r>
          </a:p>
        </p:txBody>
      </p:sp>
      <p:sp>
        <p:nvSpPr>
          <p:cNvPr id="360" name="Shape 360"/>
          <p:cNvSpPr txBox="1"/>
          <p:nvPr/>
        </p:nvSpPr>
        <p:spPr>
          <a:xfrm>
            <a:off x="6049446" y="7108975"/>
            <a:ext cx="1909500" cy="10667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00FF"/>
              </a:buClr>
              <a:buSzPct val="25000"/>
              <a:buFont typeface="Cabin"/>
              <a:buNone/>
            </a:pPr>
            <a:r>
              <a:rPr lang="en-US" sz="6000" u="none" strike="noStrike" cap="none">
                <a:solidFill>
                  <a:srgbClr val="FF00FF"/>
                </a:solidFill>
                <a:latin typeface="Arial" charset="0"/>
                <a:ea typeface="Arial" charset="0"/>
                <a:cs typeface="Arial" charset="0"/>
                <a:sym typeface="Cabin"/>
              </a:rPr>
              <a:t>csev</a:t>
            </a:r>
          </a:p>
        </p:txBody>
      </p:sp>
      <p:sp>
        <p:nvSpPr>
          <p:cNvPr id="361" name="Shape 361"/>
          <p:cNvSpPr txBox="1"/>
          <p:nvPr/>
        </p:nvSpPr>
        <p:spPr>
          <a:xfrm>
            <a:off x="6049446" y="2741350"/>
            <a:ext cx="1889100" cy="10667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00FF"/>
              </a:buClr>
              <a:buSzPct val="25000"/>
              <a:buFont typeface="Cabin"/>
              <a:buNone/>
            </a:pPr>
            <a:r>
              <a:rPr lang="en-US" sz="6000" u="none" strike="noStrike" cap="none">
                <a:solidFill>
                  <a:srgbClr val="FF00FF"/>
                </a:solidFill>
                <a:latin typeface="Arial" charset="0"/>
                <a:ea typeface="Arial" charset="0"/>
                <a:cs typeface="Arial" charset="0"/>
                <a:sym typeface="Cabin"/>
              </a:rPr>
              <a:t>cwen</a:t>
            </a:r>
          </a:p>
        </p:txBody>
      </p:sp>
      <p:sp>
        <p:nvSpPr>
          <p:cNvPr id="362" name="Shape 362"/>
          <p:cNvSpPr txBox="1"/>
          <p:nvPr/>
        </p:nvSpPr>
        <p:spPr>
          <a:xfrm>
            <a:off x="11505925" y="3925025"/>
            <a:ext cx="2313600" cy="10667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00FF"/>
              </a:buClr>
              <a:buSzPct val="25000"/>
              <a:buFont typeface="Cabin"/>
              <a:buNone/>
            </a:pPr>
            <a:r>
              <a:rPr lang="en-US" sz="6000" u="none" strike="noStrike" cap="none">
                <a:solidFill>
                  <a:srgbClr val="FF00FF"/>
                </a:solidFill>
                <a:latin typeface="Arial" charset="0"/>
                <a:ea typeface="Arial" charset="0"/>
                <a:cs typeface="Arial" charset="0"/>
                <a:sym typeface="Cabin"/>
              </a:rPr>
              <a:t>zhen</a:t>
            </a:r>
          </a:p>
        </p:txBody>
      </p:sp>
    </p:spTree>
    <p:extLst>
      <p:ext uri="{BB962C8B-B14F-4D97-AF65-F5344CB8AC3E}">
        <p14:creationId xmlns:p14="http://schemas.microsoft.com/office/powerpoint/2010/main" val="8454123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348"/>
        <p:cNvGrpSpPr/>
        <p:nvPr/>
      </p:nvGrpSpPr>
      <p:grpSpPr>
        <a:xfrm>
          <a:off x="0" y="0"/>
          <a:ext cx="0" cy="0"/>
          <a:chOff x="0" y="0"/>
          <a:chExt cx="0" cy="0"/>
        </a:xfrm>
      </p:grpSpPr>
      <p:sp>
        <p:nvSpPr>
          <p:cNvPr id="349" name="Shape 349"/>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n-US" sz="7600" u="none" strike="noStrike" cap="none">
                <a:solidFill>
                  <a:srgbClr val="FFD966"/>
                </a:solidFill>
                <a:latin typeface="Arial" charset="0"/>
                <a:ea typeface="Arial" charset="0"/>
                <a:cs typeface="Arial" charset="0"/>
                <a:sym typeface="Cabin"/>
              </a:rPr>
              <a:t>Most Common Name?</a:t>
            </a:r>
          </a:p>
        </p:txBody>
      </p:sp>
      <p:sp>
        <p:nvSpPr>
          <p:cNvPr id="350" name="Shape 350"/>
          <p:cNvSpPr txBox="1"/>
          <p:nvPr/>
        </p:nvSpPr>
        <p:spPr>
          <a:xfrm>
            <a:off x="1344600" y="5705416"/>
            <a:ext cx="1909500" cy="10667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00FF"/>
              </a:buClr>
              <a:buSzPct val="25000"/>
              <a:buFont typeface="Cabin"/>
              <a:buNone/>
            </a:pPr>
            <a:r>
              <a:rPr lang="en-US" sz="6000" u="none" strike="noStrike" cap="none">
                <a:solidFill>
                  <a:srgbClr val="FF00FF"/>
                </a:solidFill>
                <a:latin typeface="Arial" charset="0"/>
                <a:ea typeface="Arial" charset="0"/>
                <a:cs typeface="Arial" charset="0"/>
                <a:sym typeface="Cabin"/>
              </a:rPr>
              <a:t>csev</a:t>
            </a:r>
          </a:p>
        </p:txBody>
      </p:sp>
      <p:sp>
        <p:nvSpPr>
          <p:cNvPr id="351" name="Shape 351"/>
          <p:cNvSpPr txBox="1"/>
          <p:nvPr/>
        </p:nvSpPr>
        <p:spPr>
          <a:xfrm>
            <a:off x="1344600" y="4274708"/>
            <a:ext cx="2067599" cy="10667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00FF"/>
              </a:buClr>
              <a:buSzPct val="25000"/>
              <a:buFont typeface="Cabin"/>
              <a:buNone/>
            </a:pPr>
            <a:r>
              <a:rPr lang="en-US" sz="6000" u="none" strike="noStrike" cap="none">
                <a:solidFill>
                  <a:srgbClr val="FF00FF"/>
                </a:solidFill>
                <a:latin typeface="Arial" charset="0"/>
                <a:ea typeface="Arial" charset="0"/>
                <a:cs typeface="Arial" charset="0"/>
                <a:sym typeface="Cabin"/>
              </a:rPr>
              <a:t>zhen</a:t>
            </a:r>
          </a:p>
        </p:txBody>
      </p:sp>
      <p:sp>
        <p:nvSpPr>
          <p:cNvPr id="352" name="Shape 352"/>
          <p:cNvSpPr txBox="1"/>
          <p:nvPr/>
        </p:nvSpPr>
        <p:spPr>
          <a:xfrm>
            <a:off x="1273048" y="7136125"/>
            <a:ext cx="2189100" cy="10667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00FF"/>
              </a:buClr>
              <a:buSzPct val="25000"/>
              <a:buFont typeface="Cabin"/>
              <a:buNone/>
            </a:pPr>
            <a:r>
              <a:rPr lang="en-US" sz="6000" u="none" strike="noStrike" cap="none">
                <a:solidFill>
                  <a:srgbClr val="FF00FF"/>
                </a:solidFill>
                <a:latin typeface="Arial" charset="0"/>
                <a:ea typeface="Arial" charset="0"/>
                <a:cs typeface="Arial" charset="0"/>
                <a:sym typeface="Cabin"/>
              </a:rPr>
              <a:t>zhen</a:t>
            </a:r>
          </a:p>
        </p:txBody>
      </p:sp>
      <p:sp>
        <p:nvSpPr>
          <p:cNvPr id="353" name="Shape 353"/>
          <p:cNvSpPr txBox="1"/>
          <p:nvPr/>
        </p:nvSpPr>
        <p:spPr>
          <a:xfrm>
            <a:off x="1237272" y="2844000"/>
            <a:ext cx="3887699" cy="10667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00FF"/>
              </a:buClr>
              <a:buSzPct val="25000"/>
              <a:buFont typeface="Cabin"/>
              <a:buNone/>
            </a:pPr>
            <a:r>
              <a:rPr lang="en-US" sz="6000" u="none" strike="noStrike" cap="none">
                <a:solidFill>
                  <a:srgbClr val="FF00FF"/>
                </a:solidFill>
                <a:latin typeface="Arial" charset="0"/>
                <a:ea typeface="Arial" charset="0"/>
                <a:cs typeface="Arial" charset="0"/>
                <a:sym typeface="Cabin"/>
              </a:rPr>
              <a:t>marquard</a:t>
            </a:r>
          </a:p>
        </p:txBody>
      </p:sp>
      <p:sp>
        <p:nvSpPr>
          <p:cNvPr id="354" name="Shape 354"/>
          <p:cNvSpPr txBox="1"/>
          <p:nvPr/>
        </p:nvSpPr>
        <p:spPr>
          <a:xfrm>
            <a:off x="11505925" y="7173950"/>
            <a:ext cx="2189100" cy="10667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00FF"/>
              </a:buClr>
              <a:buSzPct val="25000"/>
              <a:buFont typeface="Cabin"/>
              <a:buNone/>
            </a:pPr>
            <a:r>
              <a:rPr lang="en-US" sz="6000" u="none" strike="noStrike" cap="none">
                <a:solidFill>
                  <a:srgbClr val="FF00FF"/>
                </a:solidFill>
                <a:latin typeface="Arial" charset="0"/>
                <a:ea typeface="Arial" charset="0"/>
                <a:cs typeface="Arial" charset="0"/>
                <a:sym typeface="Cabin"/>
              </a:rPr>
              <a:t>zhen</a:t>
            </a:r>
          </a:p>
        </p:txBody>
      </p:sp>
      <p:sp>
        <p:nvSpPr>
          <p:cNvPr id="355" name="Shape 355"/>
          <p:cNvSpPr txBox="1"/>
          <p:nvPr/>
        </p:nvSpPr>
        <p:spPr>
          <a:xfrm>
            <a:off x="11505925" y="2842050"/>
            <a:ext cx="1887599" cy="10667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00FF"/>
              </a:buClr>
              <a:buSzPct val="25000"/>
              <a:buFont typeface="Cabin"/>
              <a:buNone/>
            </a:pPr>
            <a:r>
              <a:rPr lang="en-US" sz="6000" u="none" strike="noStrike" cap="none">
                <a:solidFill>
                  <a:srgbClr val="FF00FF"/>
                </a:solidFill>
                <a:latin typeface="Arial" charset="0"/>
                <a:ea typeface="Arial" charset="0"/>
                <a:cs typeface="Arial" charset="0"/>
                <a:sym typeface="Cabin"/>
              </a:rPr>
              <a:t>cwen</a:t>
            </a:r>
          </a:p>
        </p:txBody>
      </p:sp>
      <p:sp>
        <p:nvSpPr>
          <p:cNvPr id="356" name="Shape 356"/>
          <p:cNvSpPr txBox="1"/>
          <p:nvPr/>
        </p:nvSpPr>
        <p:spPr>
          <a:xfrm>
            <a:off x="11505925" y="5008000"/>
            <a:ext cx="1889100" cy="10667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00FF"/>
              </a:buClr>
              <a:buSzPct val="25000"/>
              <a:buFont typeface="Cabin"/>
              <a:buNone/>
            </a:pPr>
            <a:r>
              <a:rPr lang="en-US" sz="6000" u="none" strike="noStrike" cap="none">
                <a:solidFill>
                  <a:srgbClr val="FF00FF"/>
                </a:solidFill>
                <a:latin typeface="Arial" charset="0"/>
                <a:ea typeface="Arial" charset="0"/>
                <a:cs typeface="Arial" charset="0"/>
                <a:sym typeface="Cabin"/>
              </a:rPr>
              <a:t>csev</a:t>
            </a:r>
          </a:p>
        </p:txBody>
      </p:sp>
      <p:sp>
        <p:nvSpPr>
          <p:cNvPr id="357" name="Shape 357"/>
          <p:cNvSpPr txBox="1"/>
          <p:nvPr/>
        </p:nvSpPr>
        <p:spPr>
          <a:xfrm>
            <a:off x="11505925" y="6090975"/>
            <a:ext cx="4035000" cy="10667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00FF"/>
              </a:buClr>
              <a:buSzPct val="25000"/>
              <a:buFont typeface="Cabin"/>
              <a:buNone/>
            </a:pPr>
            <a:r>
              <a:rPr lang="en-US" sz="6600" u="none" strike="noStrike" cap="none">
                <a:solidFill>
                  <a:srgbClr val="FF00FF"/>
                </a:solidFill>
                <a:latin typeface="Arial" charset="0"/>
                <a:ea typeface="Arial" charset="0"/>
                <a:cs typeface="Arial" charset="0"/>
                <a:sym typeface="Cabin"/>
              </a:rPr>
              <a:t>marquard</a:t>
            </a:r>
          </a:p>
        </p:txBody>
      </p:sp>
      <p:sp>
        <p:nvSpPr>
          <p:cNvPr id="358" name="Shape 358"/>
          <p:cNvSpPr txBox="1"/>
          <p:nvPr/>
        </p:nvSpPr>
        <p:spPr>
          <a:xfrm>
            <a:off x="6049446" y="5653100"/>
            <a:ext cx="2189100" cy="10667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00FF"/>
              </a:buClr>
              <a:buSzPct val="25000"/>
              <a:buFont typeface="Cabin"/>
              <a:buNone/>
            </a:pPr>
            <a:r>
              <a:rPr lang="en-US" sz="6000" u="none" strike="noStrike" cap="none">
                <a:solidFill>
                  <a:srgbClr val="FF00FF"/>
                </a:solidFill>
                <a:latin typeface="Arial" charset="0"/>
                <a:ea typeface="Arial" charset="0"/>
                <a:cs typeface="Arial" charset="0"/>
                <a:sym typeface="Cabin"/>
              </a:rPr>
              <a:t>zhen</a:t>
            </a:r>
          </a:p>
        </p:txBody>
      </p:sp>
      <p:sp>
        <p:nvSpPr>
          <p:cNvPr id="359" name="Shape 359"/>
          <p:cNvSpPr txBox="1"/>
          <p:nvPr/>
        </p:nvSpPr>
        <p:spPr>
          <a:xfrm>
            <a:off x="6049446" y="4197225"/>
            <a:ext cx="3676499" cy="10667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00FF"/>
              </a:buClr>
              <a:buSzPct val="25000"/>
              <a:buFont typeface="Cabin"/>
              <a:buNone/>
            </a:pPr>
            <a:r>
              <a:rPr lang="en-US" sz="6000" u="none" strike="noStrike" cap="none">
                <a:solidFill>
                  <a:srgbClr val="FF00FF"/>
                </a:solidFill>
                <a:latin typeface="Arial" charset="0"/>
                <a:ea typeface="Arial" charset="0"/>
                <a:cs typeface="Arial" charset="0"/>
                <a:sym typeface="Cabin"/>
              </a:rPr>
              <a:t>marquard</a:t>
            </a:r>
          </a:p>
        </p:txBody>
      </p:sp>
      <p:sp>
        <p:nvSpPr>
          <p:cNvPr id="360" name="Shape 360"/>
          <p:cNvSpPr txBox="1"/>
          <p:nvPr/>
        </p:nvSpPr>
        <p:spPr>
          <a:xfrm>
            <a:off x="6049446" y="7108975"/>
            <a:ext cx="1909500" cy="10667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00FF"/>
              </a:buClr>
              <a:buSzPct val="25000"/>
              <a:buFont typeface="Cabin"/>
              <a:buNone/>
            </a:pPr>
            <a:r>
              <a:rPr lang="en-US" sz="6000" u="none" strike="noStrike" cap="none">
                <a:solidFill>
                  <a:srgbClr val="FF00FF"/>
                </a:solidFill>
                <a:latin typeface="Arial" charset="0"/>
                <a:ea typeface="Arial" charset="0"/>
                <a:cs typeface="Arial" charset="0"/>
                <a:sym typeface="Cabin"/>
              </a:rPr>
              <a:t>csev</a:t>
            </a:r>
          </a:p>
        </p:txBody>
      </p:sp>
      <p:sp>
        <p:nvSpPr>
          <p:cNvPr id="361" name="Shape 361"/>
          <p:cNvSpPr txBox="1"/>
          <p:nvPr/>
        </p:nvSpPr>
        <p:spPr>
          <a:xfrm>
            <a:off x="6049446" y="2741350"/>
            <a:ext cx="1889100" cy="10667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00FF"/>
              </a:buClr>
              <a:buSzPct val="25000"/>
              <a:buFont typeface="Cabin"/>
              <a:buNone/>
            </a:pPr>
            <a:r>
              <a:rPr lang="en-US" sz="6000" u="none" strike="noStrike" cap="none">
                <a:solidFill>
                  <a:srgbClr val="FF00FF"/>
                </a:solidFill>
                <a:latin typeface="Arial" charset="0"/>
                <a:ea typeface="Arial" charset="0"/>
                <a:cs typeface="Arial" charset="0"/>
                <a:sym typeface="Cabin"/>
              </a:rPr>
              <a:t>cwen</a:t>
            </a:r>
          </a:p>
        </p:txBody>
      </p:sp>
      <p:sp>
        <p:nvSpPr>
          <p:cNvPr id="362" name="Shape 362"/>
          <p:cNvSpPr txBox="1"/>
          <p:nvPr/>
        </p:nvSpPr>
        <p:spPr>
          <a:xfrm>
            <a:off x="11505925" y="3925025"/>
            <a:ext cx="2313600" cy="10667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00FF"/>
              </a:buClr>
              <a:buSzPct val="25000"/>
              <a:buFont typeface="Cabin"/>
              <a:buNone/>
            </a:pPr>
            <a:r>
              <a:rPr lang="en-US" sz="6000" u="none" strike="noStrike" cap="none">
                <a:solidFill>
                  <a:srgbClr val="FF00FF"/>
                </a:solidFill>
                <a:latin typeface="Arial" charset="0"/>
                <a:ea typeface="Arial" charset="0"/>
                <a:cs typeface="Arial" charset="0"/>
                <a:sym typeface="Cabin"/>
              </a:rPr>
              <a:t>zhen</a:t>
            </a:r>
          </a:p>
        </p:txBody>
      </p:sp>
      <p:pic>
        <p:nvPicPr>
          <p:cNvPr id="363" name="Shape 363"/>
          <p:cNvPicPr preferRelativeResize="0"/>
          <p:nvPr/>
        </p:nvPicPr>
        <p:blipFill rotWithShape="1">
          <a:blip r:embed="rId3">
            <a:alphaModFix/>
          </a:blip>
          <a:srcRect/>
          <a:stretch/>
        </p:blipFill>
        <p:spPr>
          <a:xfrm>
            <a:off x="5626050" y="3865012"/>
            <a:ext cx="4761000" cy="3352799"/>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367"/>
        <p:cNvGrpSpPr/>
        <p:nvPr/>
      </p:nvGrpSpPr>
      <p:grpSpPr>
        <a:xfrm>
          <a:off x="0" y="0"/>
          <a:ext cx="0" cy="0"/>
          <a:chOff x="0" y="0"/>
          <a:chExt cx="0" cy="0"/>
        </a:xfrm>
      </p:grpSpPr>
      <p:sp>
        <p:nvSpPr>
          <p:cNvPr id="368" name="Shape 368"/>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FF00"/>
              </a:buClr>
              <a:buSzPct val="25000"/>
              <a:buFont typeface="Cabin"/>
              <a:buNone/>
            </a:pPr>
            <a:r>
              <a:rPr lang="en-US" sz="7200" u="none" strike="noStrike" cap="none" dirty="0">
                <a:solidFill>
                  <a:srgbClr val="FFD966"/>
                </a:solidFill>
                <a:latin typeface="Arial" charset="0"/>
                <a:ea typeface="Arial" charset="0"/>
                <a:cs typeface="Arial" charset="0"/>
                <a:sym typeface="Cabin"/>
              </a:rPr>
              <a:t>Many Counters with a Dictionary</a:t>
            </a:r>
          </a:p>
        </p:txBody>
      </p:sp>
      <p:sp>
        <p:nvSpPr>
          <p:cNvPr id="369" name="Shape 369"/>
          <p:cNvSpPr txBox="1">
            <a:spLocks noGrp="1"/>
          </p:cNvSpPr>
          <p:nvPr>
            <p:ph type="body" idx="1"/>
          </p:nvPr>
        </p:nvSpPr>
        <p:spPr>
          <a:xfrm>
            <a:off x="1155700" y="2603500"/>
            <a:ext cx="8916988" cy="1997075"/>
          </a:xfrm>
          <a:prstGeom prst="rect">
            <a:avLst/>
          </a:prstGeom>
          <a:noFill/>
          <a:ln>
            <a:noFill/>
          </a:ln>
        </p:spPr>
        <p:txBody>
          <a:bodyPr lIns="38100" tIns="38100" rIns="38100" bIns="38100" anchor="ctr" anchorCtr="0">
            <a:noAutofit/>
          </a:bodyPr>
          <a:lstStyle/>
          <a:p>
            <a:pPr marL="215900" marR="0" lvl="0" indent="0" algn="l" rtl="0">
              <a:lnSpc>
                <a:spcPct val="100000"/>
              </a:lnSpc>
              <a:spcBef>
                <a:spcPts val="0"/>
              </a:spcBef>
              <a:spcAft>
                <a:spcPts val="0"/>
              </a:spcAft>
              <a:buClr>
                <a:schemeClr val="lt1"/>
              </a:buClr>
              <a:buSzPct val="171000"/>
              <a:buNone/>
            </a:pPr>
            <a:r>
              <a:rPr lang="en-US" sz="3600" u="none" strike="noStrike" cap="none">
                <a:solidFill>
                  <a:schemeClr val="lt1"/>
                </a:solidFill>
                <a:latin typeface="Arial" charset="0"/>
                <a:ea typeface="Arial" charset="0"/>
                <a:cs typeface="Arial" charset="0"/>
                <a:sym typeface="Cabin"/>
              </a:rPr>
              <a:t>One common use of dictionaries is </a:t>
            </a:r>
            <a:r>
              <a:rPr lang="en-US" sz="3600" u="none" strike="noStrike" cap="none">
                <a:solidFill>
                  <a:srgbClr val="FFFF00"/>
                </a:solidFill>
                <a:latin typeface="Arial" charset="0"/>
                <a:ea typeface="Arial" charset="0"/>
                <a:cs typeface="Arial" charset="0"/>
                <a:sym typeface="Cabin"/>
              </a:rPr>
              <a:t>counting</a:t>
            </a:r>
            <a:r>
              <a:rPr lang="en-US" sz="3600" u="none" strike="noStrike" cap="none">
                <a:solidFill>
                  <a:schemeClr val="lt1"/>
                </a:solidFill>
                <a:latin typeface="Arial" charset="0"/>
                <a:ea typeface="Arial" charset="0"/>
                <a:cs typeface="Arial" charset="0"/>
                <a:sym typeface="Cabin"/>
              </a:rPr>
              <a:t> how often we </a:t>
            </a:r>
            <a:r>
              <a:rPr lang="en-US" sz="3600" b="0" i="0" u="none" strike="noStrike" cap="none">
                <a:solidFill>
                  <a:schemeClr val="lt1"/>
                </a:solidFill>
                <a:latin typeface="Arial"/>
                <a:ea typeface="Arial"/>
                <a:cs typeface="Arial"/>
                <a:sym typeface="Arial"/>
              </a:rPr>
              <a:t>“</a:t>
            </a:r>
            <a:r>
              <a:rPr lang="en-US" sz="3600" u="none" strike="noStrike" cap="none">
                <a:solidFill>
                  <a:schemeClr val="lt1"/>
                </a:solidFill>
                <a:latin typeface="Arial" charset="0"/>
                <a:ea typeface="Arial" charset="0"/>
                <a:cs typeface="Arial" charset="0"/>
                <a:sym typeface="Cabin"/>
              </a:rPr>
              <a:t>see</a:t>
            </a:r>
            <a:r>
              <a:rPr lang="en-US" sz="3600" b="0" i="0" u="none" strike="noStrike" cap="none">
                <a:solidFill>
                  <a:schemeClr val="lt1"/>
                </a:solidFill>
                <a:latin typeface="Arial"/>
                <a:ea typeface="Arial"/>
                <a:cs typeface="Arial"/>
                <a:sym typeface="Arial"/>
              </a:rPr>
              <a:t>”</a:t>
            </a:r>
            <a:r>
              <a:rPr lang="en-US" sz="3600" u="none" strike="noStrike" cap="none">
                <a:solidFill>
                  <a:schemeClr val="lt1"/>
                </a:solidFill>
                <a:latin typeface="Arial" charset="0"/>
                <a:ea typeface="Arial" charset="0"/>
                <a:cs typeface="Arial" charset="0"/>
                <a:sym typeface="Cabin"/>
              </a:rPr>
              <a:t> something</a:t>
            </a:r>
          </a:p>
        </p:txBody>
      </p:sp>
      <p:pic>
        <p:nvPicPr>
          <p:cNvPr id="370" name="Shape 370"/>
          <p:cNvPicPr preferRelativeResize="0"/>
          <p:nvPr/>
        </p:nvPicPr>
        <p:blipFill rotWithShape="1">
          <a:blip r:embed="rId3">
            <a:alphaModFix/>
          </a:blip>
          <a:srcRect/>
          <a:stretch/>
        </p:blipFill>
        <p:spPr>
          <a:xfrm>
            <a:off x="10287000" y="3611562"/>
            <a:ext cx="4760912" cy="3352799"/>
          </a:xfrm>
          <a:prstGeom prst="rect">
            <a:avLst/>
          </a:prstGeom>
          <a:noFill/>
          <a:ln>
            <a:noFill/>
          </a:ln>
        </p:spPr>
      </p:pic>
      <p:sp>
        <p:nvSpPr>
          <p:cNvPr id="371" name="Shape 371"/>
          <p:cNvSpPr txBox="1"/>
          <p:nvPr/>
        </p:nvSpPr>
        <p:spPr>
          <a:xfrm>
            <a:off x="10880725" y="2781300"/>
            <a:ext cx="798512" cy="6222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7F00"/>
              </a:buClr>
              <a:buSzPct val="25000"/>
              <a:buFont typeface="Cabin"/>
              <a:buNone/>
            </a:pPr>
            <a:r>
              <a:rPr lang="en-US" sz="3600" u="none" strike="noStrike" cap="none">
                <a:solidFill>
                  <a:srgbClr val="FF7F00"/>
                </a:solidFill>
                <a:latin typeface="Arial" charset="0"/>
                <a:ea typeface="Arial" charset="0"/>
                <a:cs typeface="Arial" charset="0"/>
                <a:sym typeface="Cabin"/>
              </a:rPr>
              <a:t>Key</a:t>
            </a:r>
          </a:p>
        </p:txBody>
      </p:sp>
      <p:sp>
        <p:nvSpPr>
          <p:cNvPr id="372" name="Shape 372"/>
          <p:cNvSpPr txBox="1"/>
          <p:nvPr/>
        </p:nvSpPr>
        <p:spPr>
          <a:xfrm>
            <a:off x="12971233" y="2781300"/>
            <a:ext cx="1573213" cy="6222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00FF"/>
              </a:buClr>
              <a:buSzPct val="25000"/>
              <a:buFont typeface="Cabin"/>
              <a:buNone/>
            </a:pPr>
            <a:r>
              <a:rPr lang="en-US" sz="3600" u="none" strike="noStrike" cap="none">
                <a:solidFill>
                  <a:srgbClr val="FF00FF"/>
                </a:solidFill>
                <a:latin typeface="Arial" charset="0"/>
                <a:ea typeface="Arial" charset="0"/>
                <a:cs typeface="Arial" charset="0"/>
                <a:sym typeface="Cabin"/>
              </a:rPr>
              <a:t>Value</a:t>
            </a:r>
          </a:p>
        </p:txBody>
      </p:sp>
      <p:sp>
        <p:nvSpPr>
          <p:cNvPr id="373" name="Shape 373"/>
          <p:cNvSpPr txBox="1"/>
          <p:nvPr/>
        </p:nvSpPr>
        <p:spPr>
          <a:xfrm>
            <a:off x="1803400" y="4165600"/>
            <a:ext cx="7825500" cy="42671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3000" b="1" i="0" u="none" strike="noStrike" cap="none" dirty="0">
                <a:solidFill>
                  <a:schemeClr val="lt1"/>
                </a:solidFill>
                <a:latin typeface="Courier"/>
                <a:ea typeface="Courier"/>
                <a:cs typeface="Courier"/>
                <a:sym typeface="Courier New"/>
              </a:rPr>
              <a:t>&gt;&gt;&gt; </a:t>
            </a:r>
            <a:r>
              <a:rPr lang="en-US" sz="3000" b="1" i="0" u="none" strike="noStrike" cap="none" dirty="0">
                <a:solidFill>
                  <a:srgbClr val="00FF00"/>
                </a:solidFill>
                <a:latin typeface="Courier"/>
                <a:ea typeface="Courier"/>
                <a:cs typeface="Courier"/>
                <a:sym typeface="Courier New"/>
              </a:rPr>
              <a:t>ccc</a:t>
            </a:r>
            <a:r>
              <a:rPr lang="en-US" sz="3000" b="1" i="0" u="none" strike="noStrike" cap="none" dirty="0">
                <a:solidFill>
                  <a:schemeClr val="lt1"/>
                </a:solidFill>
                <a:latin typeface="Courier"/>
                <a:ea typeface="Courier"/>
                <a:cs typeface="Courier"/>
                <a:sym typeface="Courier New"/>
              </a:rPr>
              <a:t> = </a:t>
            </a:r>
            <a:r>
              <a:rPr lang="en-US" sz="3000" b="1" i="0" u="none" strike="noStrike" cap="none" dirty="0" err="1">
                <a:solidFill>
                  <a:srgbClr val="FF00FF"/>
                </a:solidFill>
                <a:latin typeface="Courier"/>
                <a:ea typeface="Courier"/>
                <a:cs typeface="Courier"/>
                <a:sym typeface="Courier New"/>
              </a:rPr>
              <a:t>dict</a:t>
            </a:r>
            <a:r>
              <a:rPr lang="en-US" sz="3000" b="1"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000" b="1" i="0" u="none" strike="noStrike" cap="none" dirty="0">
                <a:solidFill>
                  <a:schemeClr val="lt1"/>
                </a:solidFill>
                <a:latin typeface="Courier"/>
                <a:ea typeface="Courier"/>
                <a:cs typeface="Courier"/>
                <a:sym typeface="Courier New"/>
              </a:rPr>
              <a:t>&gt;&gt;&gt; </a:t>
            </a:r>
            <a:r>
              <a:rPr lang="en-US" sz="3000" b="1" i="0" u="none" strike="noStrike" cap="none" dirty="0">
                <a:solidFill>
                  <a:srgbClr val="00FF00"/>
                </a:solidFill>
                <a:latin typeface="Courier"/>
                <a:ea typeface="Courier"/>
                <a:cs typeface="Courier"/>
                <a:sym typeface="Courier New"/>
              </a:rPr>
              <a:t>ccc</a:t>
            </a:r>
            <a:r>
              <a:rPr lang="en-US" sz="3000" b="1" i="0" u="none" strike="noStrike" cap="none" dirty="0">
                <a:solidFill>
                  <a:schemeClr val="lt1"/>
                </a:solidFill>
                <a:latin typeface="Courier"/>
                <a:ea typeface="Courier"/>
                <a:cs typeface="Courier"/>
                <a:sym typeface="Courier New"/>
              </a:rPr>
              <a:t>['</a:t>
            </a:r>
            <a:r>
              <a:rPr lang="en-US" sz="3000" b="1" i="0" u="none" strike="noStrike" cap="none" dirty="0" err="1">
                <a:solidFill>
                  <a:srgbClr val="FF7F00"/>
                </a:solidFill>
                <a:latin typeface="Courier"/>
                <a:ea typeface="Courier"/>
                <a:cs typeface="Courier"/>
                <a:sym typeface="Courier New"/>
              </a:rPr>
              <a:t>csev</a:t>
            </a:r>
            <a:r>
              <a:rPr lang="en-US" sz="3000" b="1" i="0" u="none" strike="noStrike" cap="none" dirty="0">
                <a:solidFill>
                  <a:schemeClr val="lt1"/>
                </a:solidFill>
                <a:latin typeface="Courier"/>
                <a:ea typeface="Courier"/>
                <a:cs typeface="Courier"/>
                <a:sym typeface="Courier New"/>
              </a:rPr>
              <a:t>'] = </a:t>
            </a:r>
            <a:r>
              <a:rPr lang="en-US" sz="3000" b="1" i="0" u="none" strike="noStrike" cap="none" dirty="0">
                <a:solidFill>
                  <a:srgbClr val="FF00FF"/>
                </a:solidFill>
                <a:latin typeface="Courier"/>
                <a:ea typeface="Courier"/>
                <a:cs typeface="Courier"/>
                <a:sym typeface="Courier New"/>
              </a:rPr>
              <a:t>1</a:t>
            </a:r>
          </a:p>
          <a:p>
            <a:pPr marL="0" marR="0" lvl="0" indent="0" algn="l" rtl="0">
              <a:lnSpc>
                <a:spcPct val="100000"/>
              </a:lnSpc>
              <a:spcBef>
                <a:spcPts val="0"/>
              </a:spcBef>
              <a:spcAft>
                <a:spcPts val="0"/>
              </a:spcAft>
              <a:buClr>
                <a:schemeClr val="lt1"/>
              </a:buClr>
              <a:buSzPct val="25000"/>
              <a:buFont typeface="Cabin"/>
              <a:buNone/>
            </a:pPr>
            <a:r>
              <a:rPr lang="en-US" sz="3000" b="1" i="0" u="none" strike="noStrike" cap="none" dirty="0">
                <a:solidFill>
                  <a:schemeClr val="lt1"/>
                </a:solidFill>
                <a:latin typeface="Courier"/>
                <a:ea typeface="Courier"/>
                <a:cs typeface="Courier"/>
                <a:sym typeface="Courier New"/>
              </a:rPr>
              <a:t>&gt;&gt;&gt; </a:t>
            </a:r>
            <a:r>
              <a:rPr lang="en-US" sz="3000" b="1" i="0" u="none" strike="noStrike" cap="none" dirty="0">
                <a:solidFill>
                  <a:srgbClr val="00FF00"/>
                </a:solidFill>
                <a:latin typeface="Courier"/>
                <a:ea typeface="Courier"/>
                <a:cs typeface="Courier"/>
                <a:sym typeface="Courier New"/>
              </a:rPr>
              <a:t>ccc</a:t>
            </a:r>
            <a:r>
              <a:rPr lang="en-US" sz="3000" b="1" i="0" u="none" strike="noStrike" cap="none" dirty="0">
                <a:solidFill>
                  <a:schemeClr val="lt1"/>
                </a:solidFill>
                <a:latin typeface="Courier"/>
                <a:ea typeface="Courier"/>
                <a:cs typeface="Courier"/>
                <a:sym typeface="Courier New"/>
              </a:rPr>
              <a:t>['</a:t>
            </a:r>
            <a:r>
              <a:rPr lang="en-US" sz="3000" b="1" i="0" u="none" strike="noStrike" cap="none" dirty="0" err="1">
                <a:solidFill>
                  <a:srgbClr val="FF7F00"/>
                </a:solidFill>
                <a:latin typeface="Courier"/>
                <a:ea typeface="Courier"/>
                <a:cs typeface="Courier"/>
                <a:sym typeface="Courier New"/>
              </a:rPr>
              <a:t>cwen</a:t>
            </a:r>
            <a:r>
              <a:rPr lang="en-US" sz="3000" b="1" i="0" u="none" strike="noStrike" cap="none" dirty="0">
                <a:solidFill>
                  <a:schemeClr val="lt1"/>
                </a:solidFill>
                <a:latin typeface="Courier"/>
                <a:ea typeface="Courier"/>
                <a:cs typeface="Courier"/>
                <a:sym typeface="Courier New"/>
              </a:rPr>
              <a:t>'] = </a:t>
            </a:r>
            <a:r>
              <a:rPr lang="en-US" sz="3000" b="1" i="0" u="none" strike="noStrike" cap="none" dirty="0">
                <a:solidFill>
                  <a:srgbClr val="FF00FF"/>
                </a:solidFill>
                <a:latin typeface="Courier"/>
                <a:ea typeface="Courier"/>
                <a:cs typeface="Courier"/>
                <a:sym typeface="Courier New"/>
              </a:rPr>
              <a:t>1</a:t>
            </a:r>
          </a:p>
          <a:p>
            <a:pPr marL="0" marR="0" lvl="0" indent="0" algn="l" rtl="0">
              <a:lnSpc>
                <a:spcPct val="100000"/>
              </a:lnSpc>
              <a:spcBef>
                <a:spcPts val="0"/>
              </a:spcBef>
              <a:spcAft>
                <a:spcPts val="0"/>
              </a:spcAft>
              <a:buClr>
                <a:schemeClr val="lt1"/>
              </a:buClr>
              <a:buSzPct val="25000"/>
              <a:buFont typeface="Cabin"/>
              <a:buNone/>
            </a:pPr>
            <a:r>
              <a:rPr lang="en-US" sz="3000" b="1" i="0" u="none" strike="noStrike" cap="none" dirty="0">
                <a:solidFill>
                  <a:schemeClr val="lt1"/>
                </a:solidFill>
                <a:latin typeface="Courier"/>
                <a:ea typeface="Courier"/>
                <a:cs typeface="Courier"/>
                <a:sym typeface="Courier New"/>
              </a:rPr>
              <a:t>&gt;&gt;&gt; </a:t>
            </a:r>
            <a:r>
              <a:rPr lang="en-US" sz="3000" b="1" i="0" u="none" strike="noStrike" cap="none" dirty="0">
                <a:solidFill>
                  <a:srgbClr val="FFFF00"/>
                </a:solidFill>
                <a:latin typeface="Courier"/>
                <a:ea typeface="Courier"/>
                <a:cs typeface="Courier"/>
                <a:sym typeface="Courier New"/>
              </a:rPr>
              <a:t>print(</a:t>
            </a:r>
            <a:r>
              <a:rPr lang="en-US" sz="3000" b="1" i="0" u="none" strike="noStrike" cap="none" dirty="0">
                <a:solidFill>
                  <a:srgbClr val="00FF00"/>
                </a:solidFill>
                <a:latin typeface="Courier"/>
                <a:ea typeface="Courier"/>
                <a:cs typeface="Courier"/>
                <a:sym typeface="Courier New"/>
              </a:rPr>
              <a:t>ccc</a:t>
            </a:r>
            <a:r>
              <a:rPr lang="en-US" sz="3000" b="1" i="0" u="none" strike="noStrike" cap="none" dirty="0">
                <a:solidFill>
                  <a:srgbClr val="FFFF00"/>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000" b="1" i="0" u="none" strike="noStrike" cap="none" dirty="0">
                <a:solidFill>
                  <a:schemeClr val="lt1"/>
                </a:solidFill>
                <a:latin typeface="Courier"/>
                <a:ea typeface="Courier"/>
                <a:cs typeface="Courier"/>
                <a:sym typeface="Courier New"/>
              </a:rPr>
              <a:t>{'</a:t>
            </a:r>
            <a:r>
              <a:rPr lang="en-US" sz="3000" b="1" i="0" u="none" strike="noStrike" cap="none" dirty="0" err="1">
                <a:solidFill>
                  <a:srgbClr val="FF7F00"/>
                </a:solidFill>
                <a:latin typeface="Courier"/>
                <a:ea typeface="Courier"/>
                <a:cs typeface="Courier"/>
                <a:sym typeface="Courier New"/>
              </a:rPr>
              <a:t>csev</a:t>
            </a:r>
            <a:r>
              <a:rPr lang="en-US" sz="3000" b="1" i="0" u="none" strike="noStrike" cap="none" dirty="0">
                <a:solidFill>
                  <a:schemeClr val="lt1"/>
                </a:solidFill>
                <a:latin typeface="Courier"/>
                <a:ea typeface="Courier"/>
                <a:cs typeface="Courier"/>
                <a:sym typeface="Courier New"/>
              </a:rPr>
              <a:t>': </a:t>
            </a:r>
            <a:r>
              <a:rPr lang="en-US" sz="3000" b="1" i="0" u="none" strike="noStrike" cap="none" dirty="0">
                <a:solidFill>
                  <a:srgbClr val="FF00FF"/>
                </a:solidFill>
                <a:latin typeface="Courier"/>
                <a:ea typeface="Courier"/>
                <a:cs typeface="Courier"/>
                <a:sym typeface="Courier New"/>
              </a:rPr>
              <a:t>1</a:t>
            </a:r>
            <a:r>
              <a:rPr lang="en-US" sz="3000" b="1" i="0" u="none" strike="noStrike" cap="none" dirty="0">
                <a:solidFill>
                  <a:schemeClr val="lt1"/>
                </a:solidFill>
                <a:latin typeface="Courier"/>
                <a:ea typeface="Courier"/>
                <a:cs typeface="Courier"/>
                <a:sym typeface="Courier New"/>
              </a:rPr>
              <a:t>, '</a:t>
            </a:r>
            <a:r>
              <a:rPr lang="en-US" sz="3000" b="1" i="0" u="none" strike="noStrike" cap="none" dirty="0" err="1">
                <a:solidFill>
                  <a:srgbClr val="FF7F00"/>
                </a:solidFill>
                <a:latin typeface="Courier"/>
                <a:ea typeface="Courier"/>
                <a:cs typeface="Courier"/>
                <a:sym typeface="Courier New"/>
              </a:rPr>
              <a:t>cwen</a:t>
            </a:r>
            <a:r>
              <a:rPr lang="en-US" sz="3000" b="1" i="0" u="none" strike="noStrike" cap="none" dirty="0">
                <a:solidFill>
                  <a:schemeClr val="lt1"/>
                </a:solidFill>
                <a:latin typeface="Courier"/>
                <a:ea typeface="Courier"/>
                <a:cs typeface="Courier"/>
                <a:sym typeface="Courier New"/>
              </a:rPr>
              <a:t>': </a:t>
            </a:r>
            <a:r>
              <a:rPr lang="en-US" sz="3000" b="1" i="0" u="none" strike="noStrike" cap="none" dirty="0">
                <a:solidFill>
                  <a:srgbClr val="FF00FF"/>
                </a:solidFill>
                <a:latin typeface="Courier"/>
                <a:ea typeface="Courier"/>
                <a:cs typeface="Courier"/>
                <a:sym typeface="Courier New"/>
              </a:rPr>
              <a:t>1</a:t>
            </a:r>
            <a:r>
              <a:rPr lang="en-US" sz="3000" b="1"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000" b="1" i="0" u="none" strike="noStrike" cap="none" dirty="0">
                <a:solidFill>
                  <a:schemeClr val="lt1"/>
                </a:solidFill>
                <a:latin typeface="Courier"/>
                <a:ea typeface="Courier"/>
                <a:cs typeface="Courier"/>
                <a:sym typeface="Courier New"/>
              </a:rPr>
              <a:t>&gt;&gt;&gt; </a:t>
            </a:r>
            <a:r>
              <a:rPr lang="en-US" sz="3000" b="1" i="0" u="none" strike="noStrike" cap="none" dirty="0">
                <a:solidFill>
                  <a:srgbClr val="00FF00"/>
                </a:solidFill>
                <a:latin typeface="Courier"/>
                <a:ea typeface="Courier"/>
                <a:cs typeface="Courier"/>
                <a:sym typeface="Courier New"/>
              </a:rPr>
              <a:t>ccc</a:t>
            </a:r>
            <a:r>
              <a:rPr lang="en-US" sz="3000" b="1" i="0" u="none" strike="noStrike" cap="none" dirty="0">
                <a:solidFill>
                  <a:schemeClr val="lt1"/>
                </a:solidFill>
                <a:latin typeface="Courier"/>
                <a:ea typeface="Courier"/>
                <a:cs typeface="Courier"/>
                <a:sym typeface="Courier New"/>
              </a:rPr>
              <a:t>['</a:t>
            </a:r>
            <a:r>
              <a:rPr lang="en-US" sz="3000" b="1" i="0" u="none" strike="noStrike" cap="none" dirty="0" err="1">
                <a:solidFill>
                  <a:srgbClr val="FF7F00"/>
                </a:solidFill>
                <a:latin typeface="Courier"/>
                <a:ea typeface="Courier"/>
                <a:cs typeface="Courier"/>
                <a:sym typeface="Courier New"/>
              </a:rPr>
              <a:t>cwen</a:t>
            </a:r>
            <a:r>
              <a:rPr lang="en-US" sz="3000" b="1" i="0" u="none" strike="noStrike" cap="none" dirty="0">
                <a:solidFill>
                  <a:schemeClr val="lt1"/>
                </a:solidFill>
                <a:latin typeface="Courier"/>
                <a:ea typeface="Courier"/>
                <a:cs typeface="Courier"/>
                <a:sym typeface="Courier New"/>
              </a:rPr>
              <a:t>'] = </a:t>
            </a:r>
            <a:r>
              <a:rPr lang="en-US" sz="3000" b="1" i="0" u="none" strike="noStrike" cap="none" dirty="0">
                <a:solidFill>
                  <a:srgbClr val="00FF00"/>
                </a:solidFill>
                <a:latin typeface="Courier"/>
                <a:ea typeface="Courier"/>
                <a:cs typeface="Courier"/>
                <a:sym typeface="Courier New"/>
              </a:rPr>
              <a:t>ccc</a:t>
            </a:r>
            <a:r>
              <a:rPr lang="en-US" sz="3000" b="1" i="0" u="none" strike="noStrike" cap="none" dirty="0">
                <a:solidFill>
                  <a:schemeClr val="lt1"/>
                </a:solidFill>
                <a:latin typeface="Courier"/>
                <a:ea typeface="Courier"/>
                <a:cs typeface="Courier"/>
                <a:sym typeface="Courier New"/>
              </a:rPr>
              <a:t>['</a:t>
            </a:r>
            <a:r>
              <a:rPr lang="en-US" sz="3000" b="1" i="0" u="none" strike="noStrike" cap="none" dirty="0" err="1">
                <a:solidFill>
                  <a:srgbClr val="FF7F00"/>
                </a:solidFill>
                <a:latin typeface="Courier"/>
                <a:ea typeface="Courier"/>
                <a:cs typeface="Courier"/>
                <a:sym typeface="Courier New"/>
              </a:rPr>
              <a:t>cwen</a:t>
            </a:r>
            <a:r>
              <a:rPr lang="en-US" sz="3000" b="1" i="0" u="none" strike="noStrike" cap="none" dirty="0">
                <a:solidFill>
                  <a:schemeClr val="lt1"/>
                </a:solidFill>
                <a:latin typeface="Courier"/>
                <a:ea typeface="Courier"/>
                <a:cs typeface="Courier"/>
                <a:sym typeface="Courier New"/>
              </a:rPr>
              <a:t>'] + </a:t>
            </a:r>
            <a:r>
              <a:rPr lang="en-US" sz="3000" b="1" i="0" u="none" strike="noStrike" cap="none" dirty="0">
                <a:solidFill>
                  <a:srgbClr val="FF00FF"/>
                </a:solidFill>
                <a:latin typeface="Courier"/>
                <a:ea typeface="Courier"/>
                <a:cs typeface="Courier"/>
                <a:sym typeface="Courier New"/>
              </a:rPr>
              <a:t>1</a:t>
            </a:r>
          </a:p>
          <a:p>
            <a:pPr lvl="0">
              <a:buClr>
                <a:schemeClr val="lt1"/>
              </a:buClr>
              <a:buSzPct val="25000"/>
            </a:pPr>
            <a:r>
              <a:rPr lang="en-US" sz="3000" b="1" i="0" u="none" strike="noStrike" cap="none" dirty="0">
                <a:solidFill>
                  <a:schemeClr val="lt1"/>
                </a:solidFill>
                <a:latin typeface="Courier"/>
                <a:ea typeface="Courier"/>
                <a:cs typeface="Courier"/>
                <a:sym typeface="Courier New"/>
              </a:rPr>
              <a:t>&gt;&gt;&gt; </a:t>
            </a:r>
            <a:r>
              <a:rPr lang="en-US" sz="3000" b="1" i="0" u="none" strike="noStrike" cap="none" dirty="0">
                <a:solidFill>
                  <a:srgbClr val="FFFF00"/>
                </a:solidFill>
                <a:latin typeface="Courier"/>
                <a:ea typeface="Courier"/>
                <a:cs typeface="Courier"/>
                <a:sym typeface="Courier New"/>
              </a:rPr>
              <a:t>print(</a:t>
            </a:r>
            <a:r>
              <a:rPr lang="en-US" sz="3000" b="1" i="0" u="none" strike="noStrike" cap="none" dirty="0">
                <a:solidFill>
                  <a:schemeClr val="lt1"/>
                </a:solidFill>
                <a:latin typeface="Courier"/>
                <a:ea typeface="Courier"/>
                <a:cs typeface="Courier"/>
                <a:sym typeface="Courier New"/>
              </a:rPr>
              <a:t>ccc</a:t>
            </a:r>
            <a:r>
              <a:rPr lang="en-US" sz="3000" b="1" dirty="0">
                <a:solidFill>
                  <a:srgbClr val="FFFF00"/>
                </a:solidFill>
                <a:latin typeface="Courier"/>
                <a:ea typeface="Courier"/>
                <a:cs typeface="Courier"/>
                <a:sym typeface="Courier New"/>
              </a:rPr>
              <a:t>)</a:t>
            </a:r>
            <a:endParaRPr lang="en-US" sz="3000" b="1" i="0" u="none" strike="noStrike" cap="none" dirty="0">
              <a:solidFill>
                <a:schemeClr val="lt1"/>
              </a:solidFill>
              <a:latin typeface="Courier"/>
              <a:ea typeface="Courier"/>
              <a:cs typeface="Courier"/>
              <a:sym typeface="Courier New"/>
            </a:endParaRPr>
          </a:p>
          <a:p>
            <a:pPr marL="0" marR="0" lvl="0" indent="0" algn="l" rtl="0">
              <a:lnSpc>
                <a:spcPct val="100000"/>
              </a:lnSpc>
              <a:spcBef>
                <a:spcPts val="0"/>
              </a:spcBef>
              <a:spcAft>
                <a:spcPts val="0"/>
              </a:spcAft>
              <a:buClr>
                <a:schemeClr val="lt1"/>
              </a:buClr>
              <a:buSzPct val="25000"/>
              <a:buFont typeface="Cabin"/>
              <a:buNone/>
            </a:pPr>
            <a:r>
              <a:rPr lang="en-US" sz="3000" b="1" i="0" u="none" strike="noStrike" cap="none" dirty="0">
                <a:solidFill>
                  <a:schemeClr val="lt1"/>
                </a:solidFill>
                <a:latin typeface="Courier"/>
                <a:ea typeface="Courier"/>
                <a:cs typeface="Courier"/>
                <a:sym typeface="Courier New"/>
              </a:rPr>
              <a:t>{'</a:t>
            </a:r>
            <a:r>
              <a:rPr lang="en-US" sz="3000" b="1" i="0" u="none" strike="noStrike" cap="none" dirty="0" err="1">
                <a:solidFill>
                  <a:srgbClr val="FF7F00"/>
                </a:solidFill>
                <a:latin typeface="Courier"/>
                <a:ea typeface="Courier"/>
                <a:cs typeface="Courier"/>
                <a:sym typeface="Courier New"/>
              </a:rPr>
              <a:t>csev</a:t>
            </a:r>
            <a:r>
              <a:rPr lang="en-US" sz="3000" b="1" i="0" u="none" strike="noStrike" cap="none" dirty="0">
                <a:solidFill>
                  <a:schemeClr val="lt1"/>
                </a:solidFill>
                <a:latin typeface="Courier"/>
                <a:ea typeface="Courier"/>
                <a:cs typeface="Courier"/>
                <a:sym typeface="Courier New"/>
              </a:rPr>
              <a:t>': </a:t>
            </a:r>
            <a:r>
              <a:rPr lang="en-US" sz="3000" b="1" i="0" u="none" strike="noStrike" cap="none" dirty="0">
                <a:solidFill>
                  <a:srgbClr val="FF00FF"/>
                </a:solidFill>
                <a:latin typeface="Courier"/>
                <a:ea typeface="Courier"/>
                <a:cs typeface="Courier"/>
                <a:sym typeface="Courier New"/>
              </a:rPr>
              <a:t>1</a:t>
            </a:r>
            <a:r>
              <a:rPr lang="en-US" sz="3000" b="1" i="0" u="none" strike="noStrike" cap="none" dirty="0">
                <a:solidFill>
                  <a:schemeClr val="lt1"/>
                </a:solidFill>
                <a:latin typeface="Courier"/>
                <a:ea typeface="Courier"/>
                <a:cs typeface="Courier"/>
                <a:sym typeface="Courier New"/>
              </a:rPr>
              <a:t>, '</a:t>
            </a:r>
            <a:r>
              <a:rPr lang="en-US" sz="3000" b="1" i="0" u="none" strike="noStrike" cap="none" dirty="0" err="1">
                <a:solidFill>
                  <a:srgbClr val="FF7F00"/>
                </a:solidFill>
                <a:latin typeface="Courier"/>
                <a:ea typeface="Courier"/>
                <a:cs typeface="Courier"/>
                <a:sym typeface="Courier New"/>
              </a:rPr>
              <a:t>cwen</a:t>
            </a:r>
            <a:r>
              <a:rPr lang="en-US" sz="3000" b="1" i="0" u="none" strike="noStrike" cap="none" dirty="0">
                <a:solidFill>
                  <a:schemeClr val="lt1"/>
                </a:solidFill>
                <a:latin typeface="Courier"/>
                <a:ea typeface="Courier"/>
                <a:cs typeface="Courier"/>
                <a:sym typeface="Courier New"/>
              </a:rPr>
              <a:t>': </a:t>
            </a:r>
            <a:r>
              <a:rPr lang="en-US" sz="3000" b="1" i="0" u="none" strike="noStrike" cap="none" dirty="0">
                <a:solidFill>
                  <a:srgbClr val="FF00FF"/>
                </a:solidFill>
                <a:latin typeface="Courier"/>
                <a:ea typeface="Courier"/>
                <a:cs typeface="Courier"/>
                <a:sym typeface="Courier New"/>
              </a:rPr>
              <a:t>2</a:t>
            </a:r>
            <a:r>
              <a:rPr lang="en-US" sz="3000" b="1" i="0" u="none" strike="noStrike" cap="none" dirty="0">
                <a:solidFill>
                  <a:schemeClr val="lt1"/>
                </a:solidFill>
                <a:latin typeface="Courier"/>
                <a:ea typeface="Courier"/>
                <a:cs typeface="Courier"/>
                <a:sym typeface="Courier New"/>
              </a:rPr>
              <a: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377"/>
        <p:cNvGrpSpPr/>
        <p:nvPr/>
      </p:nvGrpSpPr>
      <p:grpSpPr>
        <a:xfrm>
          <a:off x="0" y="0"/>
          <a:ext cx="0" cy="0"/>
          <a:chOff x="0" y="0"/>
          <a:chExt cx="0" cy="0"/>
        </a:xfrm>
      </p:grpSpPr>
      <p:sp>
        <p:nvSpPr>
          <p:cNvPr id="378" name="Shape 378"/>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FF00"/>
              </a:buClr>
              <a:buSzPct val="25000"/>
              <a:buFont typeface="Cabin"/>
              <a:buNone/>
            </a:pPr>
            <a:r>
              <a:rPr lang="en-US" sz="7600" u="none" strike="noStrike" cap="none">
                <a:solidFill>
                  <a:srgbClr val="FFD966"/>
                </a:solidFill>
                <a:latin typeface="Arial" charset="0"/>
                <a:ea typeface="Arial" charset="0"/>
                <a:cs typeface="Arial" charset="0"/>
                <a:sym typeface="Cabin"/>
              </a:rPr>
              <a:t>Dictionary Tracebacks</a:t>
            </a:r>
          </a:p>
        </p:txBody>
      </p:sp>
      <p:sp>
        <p:nvSpPr>
          <p:cNvPr id="379" name="Shape 379"/>
          <p:cNvSpPr txBox="1">
            <a:spLocks noGrp="1"/>
          </p:cNvSpPr>
          <p:nvPr>
            <p:ph type="body" idx="1"/>
          </p:nvPr>
        </p:nvSpPr>
        <p:spPr>
          <a:xfrm>
            <a:off x="1155700" y="2603501"/>
            <a:ext cx="13931900" cy="2183450"/>
          </a:xfrm>
          <a:prstGeom prst="rect">
            <a:avLst/>
          </a:prstGeom>
          <a:noFill/>
          <a:ln>
            <a:noFill/>
          </a:ln>
        </p:spPr>
        <p:txBody>
          <a:bodyPr lIns="38100" tIns="38100" rIns="38100" bIns="38100" anchor="ctr" anchorCtr="0">
            <a:noAutofit/>
          </a:bodyPr>
          <a:lstStyle/>
          <a:p>
            <a:pPr marL="749300" marR="0" lvl="0" indent="-371094" algn="l" rtl="0">
              <a:lnSpc>
                <a:spcPct val="100000"/>
              </a:lnSpc>
              <a:spcBef>
                <a:spcPts val="0"/>
              </a:spcBef>
              <a:spcAft>
                <a:spcPts val="0"/>
              </a:spcAft>
              <a:buClr>
                <a:schemeClr val="lt1"/>
              </a:buClr>
              <a:buSzPct val="100000"/>
              <a:buFont typeface="Cabin"/>
              <a:buChar char="•"/>
            </a:pPr>
            <a:r>
              <a:rPr lang="en-US" sz="3600" u="none" strike="noStrike" cap="none">
                <a:solidFill>
                  <a:schemeClr val="lt1"/>
                </a:solidFill>
                <a:latin typeface="Arial" charset="0"/>
                <a:ea typeface="Arial" charset="0"/>
                <a:cs typeface="Arial" charset="0"/>
                <a:sym typeface="Cabin"/>
              </a:rPr>
              <a:t>It is an </a:t>
            </a:r>
            <a:r>
              <a:rPr lang="en-US" sz="3600" u="none" strike="noStrike" cap="none">
                <a:solidFill>
                  <a:srgbClr val="FF66FF"/>
                </a:solidFill>
                <a:latin typeface="Arial" charset="0"/>
                <a:ea typeface="Arial" charset="0"/>
                <a:cs typeface="Arial" charset="0"/>
                <a:sym typeface="Cabin"/>
              </a:rPr>
              <a:t>error</a:t>
            </a:r>
            <a:r>
              <a:rPr lang="en-US" sz="3600" u="none" strike="noStrike" cap="none">
                <a:solidFill>
                  <a:schemeClr val="lt1"/>
                </a:solidFill>
                <a:latin typeface="Arial" charset="0"/>
                <a:ea typeface="Arial" charset="0"/>
                <a:cs typeface="Arial" charset="0"/>
                <a:sym typeface="Cabin"/>
              </a:rPr>
              <a:t> to reference a key which is not in the dictionary</a:t>
            </a:r>
          </a:p>
          <a:p>
            <a:pPr marL="749300" marR="0" lvl="0" indent="-371094" algn="l" rtl="0">
              <a:lnSpc>
                <a:spcPct val="100000"/>
              </a:lnSpc>
              <a:spcBef>
                <a:spcPts val="3500"/>
              </a:spcBef>
              <a:spcAft>
                <a:spcPts val="0"/>
              </a:spcAft>
              <a:buClr>
                <a:schemeClr val="lt1"/>
              </a:buClr>
              <a:buSzPct val="100000"/>
              <a:buFont typeface="Cabin"/>
              <a:buChar char="•"/>
            </a:pPr>
            <a:r>
              <a:rPr lang="en-US" sz="3600" u="none" strike="noStrike" cap="none" dirty="0">
                <a:solidFill>
                  <a:schemeClr val="lt1"/>
                </a:solidFill>
                <a:latin typeface="Arial" charset="0"/>
                <a:ea typeface="Arial" charset="0"/>
                <a:cs typeface="Arial" charset="0"/>
                <a:sym typeface="Cabin"/>
              </a:rPr>
              <a:t>We can use the </a:t>
            </a:r>
            <a:r>
              <a:rPr lang="en-US" sz="3600" u="none" strike="noStrike" cap="none" dirty="0">
                <a:solidFill>
                  <a:srgbClr val="00FF00"/>
                </a:solidFill>
                <a:latin typeface="Arial" charset="0"/>
                <a:ea typeface="Arial" charset="0"/>
                <a:cs typeface="Arial" charset="0"/>
                <a:sym typeface="Cabin"/>
              </a:rPr>
              <a:t>in</a:t>
            </a:r>
            <a:r>
              <a:rPr lang="en-US" sz="3600" u="none" strike="noStrike" cap="none" dirty="0">
                <a:solidFill>
                  <a:schemeClr val="lt1"/>
                </a:solidFill>
                <a:latin typeface="Arial" charset="0"/>
                <a:ea typeface="Arial" charset="0"/>
                <a:cs typeface="Arial" charset="0"/>
                <a:sym typeface="Cabin"/>
              </a:rPr>
              <a:t> operator to see if a key is in the dictionary</a:t>
            </a:r>
          </a:p>
        </p:txBody>
      </p:sp>
      <p:sp>
        <p:nvSpPr>
          <p:cNvPr id="380" name="Shape 380"/>
          <p:cNvSpPr txBox="1"/>
          <p:nvPr/>
        </p:nvSpPr>
        <p:spPr>
          <a:xfrm>
            <a:off x="3558496" y="4758563"/>
            <a:ext cx="9056699" cy="37464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3000" b="1" i="0" u="none" strike="noStrike" cap="none" dirty="0">
                <a:solidFill>
                  <a:schemeClr val="lt1"/>
                </a:solidFill>
                <a:latin typeface="Courier"/>
                <a:ea typeface="Courier"/>
                <a:cs typeface="Courier"/>
                <a:sym typeface="Courier New"/>
              </a:rPr>
              <a:t>&gt;&gt;&gt; ccc = </a:t>
            </a:r>
            <a:r>
              <a:rPr lang="en-US" sz="3000" b="1" i="0" u="none" strike="noStrike" cap="none" dirty="0" err="1">
                <a:solidFill>
                  <a:srgbClr val="00FFFF"/>
                </a:solidFill>
                <a:latin typeface="Courier"/>
                <a:ea typeface="Courier"/>
                <a:cs typeface="Courier"/>
                <a:sym typeface="Courier New"/>
              </a:rPr>
              <a:t>dict</a:t>
            </a:r>
            <a:r>
              <a:rPr lang="en-US" sz="3000" b="1" i="0" u="none" strike="noStrike" cap="none" dirty="0">
                <a:solidFill>
                  <a:srgbClr val="00FFFF"/>
                </a:solidFill>
                <a:latin typeface="Courier"/>
                <a:ea typeface="Courier"/>
                <a:cs typeface="Courier"/>
                <a:sym typeface="Courier New"/>
              </a:rPr>
              <a:t>()</a:t>
            </a:r>
          </a:p>
          <a:p>
            <a:pPr lvl="0">
              <a:buClr>
                <a:schemeClr val="lt1"/>
              </a:buClr>
              <a:buSzPct val="25000"/>
            </a:pPr>
            <a:r>
              <a:rPr lang="en-US" sz="3000" b="1" i="0" u="none" strike="noStrike" cap="none" dirty="0">
                <a:solidFill>
                  <a:schemeClr val="lt1"/>
                </a:solidFill>
                <a:latin typeface="Courier"/>
                <a:ea typeface="Courier"/>
                <a:cs typeface="Courier"/>
                <a:sym typeface="Courier New"/>
              </a:rPr>
              <a:t>&gt;&gt;&gt;</a:t>
            </a:r>
            <a:r>
              <a:rPr lang="en-US" sz="3000" b="1" i="0" u="none" strike="noStrike" cap="none" dirty="0">
                <a:solidFill>
                  <a:srgbClr val="FF0000"/>
                </a:solidFill>
                <a:latin typeface="Courier"/>
                <a:ea typeface="Courier"/>
                <a:cs typeface="Courier"/>
                <a:sym typeface="Courier New"/>
              </a:rPr>
              <a:t> </a:t>
            </a:r>
            <a:r>
              <a:rPr lang="en-US" sz="3000" b="1" i="0" u="none" strike="noStrike" cap="none" dirty="0">
                <a:solidFill>
                  <a:srgbClr val="FFFF00"/>
                </a:solidFill>
                <a:latin typeface="Courier"/>
                <a:ea typeface="Courier"/>
                <a:cs typeface="Courier"/>
                <a:sym typeface="Courier New"/>
              </a:rPr>
              <a:t>print(</a:t>
            </a:r>
            <a:r>
              <a:rPr lang="en-US" sz="3000" b="1" i="0" u="none" strike="noStrike" cap="none" dirty="0">
                <a:solidFill>
                  <a:srgbClr val="FF66FF"/>
                </a:solidFill>
                <a:latin typeface="Courier"/>
                <a:ea typeface="Courier"/>
                <a:cs typeface="Courier"/>
                <a:sym typeface="Courier New"/>
              </a:rPr>
              <a:t>ccc['</a:t>
            </a:r>
            <a:r>
              <a:rPr lang="en-US" sz="3000" b="1" i="0" u="none" strike="noStrike" cap="none" dirty="0" err="1">
                <a:solidFill>
                  <a:srgbClr val="FF66FF"/>
                </a:solidFill>
                <a:latin typeface="Courier"/>
                <a:ea typeface="Courier"/>
                <a:cs typeface="Courier"/>
                <a:sym typeface="Courier New"/>
              </a:rPr>
              <a:t>csev</a:t>
            </a:r>
            <a:r>
              <a:rPr lang="en-US" sz="3000" b="1" i="0" u="none" strike="noStrike" cap="none" dirty="0">
                <a:solidFill>
                  <a:srgbClr val="FF66FF"/>
                </a:solidFill>
                <a:latin typeface="Courier"/>
                <a:ea typeface="Courier"/>
                <a:cs typeface="Courier"/>
                <a:sym typeface="Courier New"/>
              </a:rPr>
              <a:t>']</a:t>
            </a:r>
            <a:r>
              <a:rPr lang="en-US" sz="3000" b="1" dirty="0">
                <a:solidFill>
                  <a:srgbClr val="FFFF00"/>
                </a:solidFill>
                <a:latin typeface="Courier"/>
                <a:ea typeface="Courier"/>
                <a:cs typeface="Courier"/>
                <a:sym typeface="Courier New"/>
              </a:rPr>
              <a:t>)</a:t>
            </a:r>
            <a:endParaRPr lang="en-US" sz="3000" b="1" i="0" u="none" strike="noStrike" cap="none" dirty="0">
              <a:solidFill>
                <a:srgbClr val="FF66FF"/>
              </a:solidFill>
              <a:latin typeface="Courier"/>
              <a:ea typeface="Courier"/>
              <a:cs typeface="Courier"/>
              <a:sym typeface="Courier New"/>
            </a:endParaRPr>
          </a:p>
          <a:p>
            <a:pPr marL="0" marR="0" lvl="0" indent="0" algn="l" rtl="0">
              <a:lnSpc>
                <a:spcPct val="100000"/>
              </a:lnSpc>
              <a:spcBef>
                <a:spcPts val="0"/>
              </a:spcBef>
              <a:spcAft>
                <a:spcPts val="0"/>
              </a:spcAft>
              <a:buClr>
                <a:schemeClr val="lt1"/>
              </a:buClr>
              <a:buSzPct val="25000"/>
              <a:buFont typeface="Cabin"/>
              <a:buNone/>
            </a:pPr>
            <a:r>
              <a:rPr lang="en-US" sz="3000" b="1" i="0" u="none" strike="noStrike" cap="none" dirty="0" err="1">
                <a:solidFill>
                  <a:schemeClr val="lt1"/>
                </a:solidFill>
                <a:latin typeface="Courier"/>
                <a:ea typeface="Courier"/>
                <a:cs typeface="Courier"/>
                <a:sym typeface="Courier New"/>
              </a:rPr>
              <a:t>Traceback</a:t>
            </a:r>
            <a:r>
              <a:rPr lang="en-US" sz="3000" b="1" i="0" u="none" strike="noStrike" cap="none" dirty="0">
                <a:solidFill>
                  <a:schemeClr val="lt1"/>
                </a:solidFill>
                <a:latin typeface="Courier"/>
                <a:ea typeface="Courier"/>
                <a:cs typeface="Courier"/>
                <a:sym typeface="Courier New"/>
              </a:rPr>
              <a:t> (most recent call last):</a:t>
            </a:r>
          </a:p>
          <a:p>
            <a:pPr marL="0" marR="0" lvl="0" indent="0" algn="l" rtl="0">
              <a:lnSpc>
                <a:spcPct val="100000"/>
              </a:lnSpc>
              <a:spcBef>
                <a:spcPts val="0"/>
              </a:spcBef>
              <a:spcAft>
                <a:spcPts val="0"/>
              </a:spcAft>
              <a:buClr>
                <a:schemeClr val="lt1"/>
              </a:buClr>
              <a:buSzPct val="25000"/>
              <a:buFont typeface="Cabin"/>
              <a:buNone/>
            </a:pPr>
            <a:r>
              <a:rPr lang="en-US" sz="3000" b="1" i="0" u="none" strike="noStrike" cap="none" dirty="0">
                <a:solidFill>
                  <a:schemeClr val="lt1"/>
                </a:solidFill>
                <a:latin typeface="Courier"/>
                <a:ea typeface="Courier"/>
                <a:cs typeface="Courier"/>
                <a:sym typeface="Courier New"/>
              </a:rPr>
              <a:t>  File "&lt;</a:t>
            </a:r>
            <a:r>
              <a:rPr lang="en-US" sz="3000" b="1" i="0" u="none" strike="noStrike" cap="none" dirty="0" err="1">
                <a:solidFill>
                  <a:schemeClr val="lt1"/>
                </a:solidFill>
                <a:latin typeface="Courier"/>
                <a:ea typeface="Courier"/>
                <a:cs typeface="Courier"/>
                <a:sym typeface="Courier New"/>
              </a:rPr>
              <a:t>stdin</a:t>
            </a:r>
            <a:r>
              <a:rPr lang="en-US" sz="3000" b="1" i="0" u="none" strike="noStrike" cap="none" dirty="0">
                <a:solidFill>
                  <a:schemeClr val="lt1"/>
                </a:solidFill>
                <a:latin typeface="Courier"/>
                <a:ea typeface="Courier"/>
                <a:cs typeface="Courier"/>
                <a:sym typeface="Courier New"/>
              </a:rPr>
              <a:t>&gt;", line 1, in &lt;module&gt;</a:t>
            </a:r>
          </a:p>
          <a:p>
            <a:pPr marL="0" marR="0" lvl="0" indent="0" algn="l" rtl="0">
              <a:lnSpc>
                <a:spcPct val="100000"/>
              </a:lnSpc>
              <a:spcBef>
                <a:spcPts val="0"/>
              </a:spcBef>
              <a:spcAft>
                <a:spcPts val="0"/>
              </a:spcAft>
              <a:buClr>
                <a:srgbClr val="FF66FF"/>
              </a:buClr>
              <a:buSzPct val="25000"/>
              <a:buFont typeface="Cabin"/>
              <a:buNone/>
            </a:pPr>
            <a:r>
              <a:rPr lang="en-US" sz="3000" b="1" i="0" u="none" strike="noStrike" cap="none" dirty="0" err="1">
                <a:solidFill>
                  <a:srgbClr val="FF66FF"/>
                </a:solidFill>
                <a:latin typeface="Courier"/>
                <a:ea typeface="Courier"/>
                <a:cs typeface="Courier"/>
                <a:sym typeface="Courier New"/>
              </a:rPr>
              <a:t>KeyError</a:t>
            </a:r>
            <a:r>
              <a:rPr lang="en-US" sz="3000" b="1" i="0" u="none" strike="noStrike" cap="none" dirty="0">
                <a:solidFill>
                  <a:srgbClr val="FF66FF"/>
                </a:solidFill>
                <a:latin typeface="Courier"/>
                <a:ea typeface="Courier"/>
                <a:cs typeface="Courier"/>
                <a:sym typeface="Courier New"/>
              </a:rPr>
              <a:t>: '</a:t>
            </a:r>
            <a:r>
              <a:rPr lang="en-US" sz="3000" b="1" i="0" u="none" strike="noStrike" cap="none" dirty="0" err="1">
                <a:solidFill>
                  <a:srgbClr val="FF66FF"/>
                </a:solidFill>
                <a:latin typeface="Courier"/>
                <a:ea typeface="Courier"/>
                <a:cs typeface="Courier"/>
                <a:sym typeface="Courier New"/>
              </a:rPr>
              <a:t>csev</a:t>
            </a:r>
            <a:r>
              <a:rPr lang="en-US" sz="3000" b="1" i="0" u="none" strike="noStrike" cap="none" dirty="0">
                <a:solidFill>
                  <a:srgbClr val="FF66FF"/>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000" b="1" i="0" u="none" strike="noStrike" cap="none" dirty="0">
                <a:solidFill>
                  <a:schemeClr val="lt1"/>
                </a:solidFill>
                <a:latin typeface="Courier"/>
                <a:ea typeface="Courier"/>
                <a:cs typeface="Courier"/>
                <a:sym typeface="Courier New"/>
              </a:rPr>
              <a:t>&gt;&gt;&gt; '</a:t>
            </a:r>
            <a:r>
              <a:rPr lang="en-US" sz="3000" b="1" i="0" u="none" strike="noStrike" cap="none" dirty="0" err="1">
                <a:solidFill>
                  <a:schemeClr val="lt1"/>
                </a:solidFill>
                <a:latin typeface="Courier"/>
                <a:ea typeface="Courier"/>
                <a:cs typeface="Courier"/>
                <a:sym typeface="Courier New"/>
              </a:rPr>
              <a:t>csev</a:t>
            </a:r>
            <a:r>
              <a:rPr lang="en-US" sz="3000" b="1" i="0" u="none" strike="noStrike" cap="none" dirty="0">
                <a:solidFill>
                  <a:schemeClr val="lt1"/>
                </a:solidFill>
                <a:latin typeface="Courier"/>
                <a:ea typeface="Courier"/>
                <a:cs typeface="Courier"/>
                <a:sym typeface="Courier New"/>
              </a:rPr>
              <a:t>' </a:t>
            </a:r>
            <a:r>
              <a:rPr lang="en-US" sz="3000" b="1" i="0" u="none" strike="noStrike" cap="none" dirty="0">
                <a:solidFill>
                  <a:srgbClr val="FFFF00"/>
                </a:solidFill>
                <a:latin typeface="Courier"/>
                <a:ea typeface="Courier"/>
                <a:cs typeface="Courier"/>
                <a:sym typeface="Courier New"/>
              </a:rPr>
              <a:t>in</a:t>
            </a:r>
            <a:r>
              <a:rPr lang="en-US" sz="3000" b="1" i="0" u="none" strike="noStrike" cap="none" dirty="0">
                <a:solidFill>
                  <a:schemeClr val="lt1"/>
                </a:solidFill>
                <a:latin typeface="Courier"/>
                <a:ea typeface="Courier"/>
                <a:cs typeface="Courier"/>
                <a:sym typeface="Courier New"/>
              </a:rPr>
              <a:t> ccc</a:t>
            </a:r>
          </a:p>
          <a:p>
            <a:pPr marL="0" marR="0" lvl="0" indent="0" algn="l" rtl="0">
              <a:lnSpc>
                <a:spcPct val="100000"/>
              </a:lnSpc>
              <a:spcBef>
                <a:spcPts val="0"/>
              </a:spcBef>
              <a:spcAft>
                <a:spcPts val="0"/>
              </a:spcAft>
              <a:buClr>
                <a:schemeClr val="lt1"/>
              </a:buClr>
              <a:buSzPct val="25000"/>
              <a:buFont typeface="Cabin"/>
              <a:buNone/>
            </a:pPr>
            <a:r>
              <a:rPr lang="en-US" sz="3000" b="1" i="0" u="none" strike="noStrike" cap="none" dirty="0">
                <a:solidFill>
                  <a:schemeClr val="lt1"/>
                </a:solidFill>
                <a:latin typeface="Courier"/>
                <a:ea typeface="Courier"/>
                <a:cs typeface="Courier"/>
                <a:sym typeface="Courier New"/>
              </a:rPr>
              <a:t>False</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384"/>
        <p:cNvGrpSpPr/>
        <p:nvPr/>
      </p:nvGrpSpPr>
      <p:grpSpPr>
        <a:xfrm>
          <a:off x="0" y="0"/>
          <a:ext cx="0" cy="0"/>
          <a:chOff x="0" y="0"/>
          <a:chExt cx="0" cy="0"/>
        </a:xfrm>
      </p:grpSpPr>
      <p:sp>
        <p:nvSpPr>
          <p:cNvPr id="385" name="Shape 385"/>
          <p:cNvSpPr txBox="1">
            <a:spLocks noGrp="1"/>
          </p:cNvSpPr>
          <p:nvPr>
            <p:ph type="title"/>
          </p:nvPr>
        </p:nvSpPr>
        <p:spPr>
          <a:xfrm>
            <a:off x="1155700" y="789709"/>
            <a:ext cx="13655819" cy="1750290"/>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FF00"/>
              </a:buClr>
              <a:buSzPct val="25000"/>
              <a:buFont typeface="Cabin"/>
              <a:buNone/>
            </a:pPr>
            <a:r>
              <a:rPr lang="en-US" sz="7600" u="none" strike="noStrike" cap="none">
                <a:solidFill>
                  <a:srgbClr val="FFD966"/>
                </a:solidFill>
                <a:latin typeface="Arial" charset="0"/>
                <a:ea typeface="Arial" charset="0"/>
                <a:cs typeface="Arial" charset="0"/>
                <a:sym typeface="Cabin"/>
              </a:rPr>
              <a:t>When We See a New Name</a:t>
            </a:r>
          </a:p>
        </p:txBody>
      </p:sp>
      <p:sp>
        <p:nvSpPr>
          <p:cNvPr id="386" name="Shape 386"/>
          <p:cNvSpPr txBox="1">
            <a:spLocks noGrp="1"/>
          </p:cNvSpPr>
          <p:nvPr>
            <p:ph type="body" idx="1"/>
          </p:nvPr>
        </p:nvSpPr>
        <p:spPr>
          <a:xfrm>
            <a:off x="1533281" y="2587076"/>
            <a:ext cx="13089396" cy="1582650"/>
          </a:xfrm>
          <a:prstGeom prst="rect">
            <a:avLst/>
          </a:prstGeom>
          <a:noFill/>
          <a:ln>
            <a:noFill/>
          </a:ln>
        </p:spPr>
        <p:txBody>
          <a:bodyPr lIns="38100" tIns="38100" rIns="38100" bIns="38100" anchor="ctr" anchorCtr="0">
            <a:noAutofit/>
          </a:bodyPr>
          <a:lstStyle/>
          <a:p>
            <a:pPr marL="0" marR="0" lvl="0" indent="0" algn="l" rtl="0">
              <a:lnSpc>
                <a:spcPct val="100000"/>
              </a:lnSpc>
              <a:spcBef>
                <a:spcPts val="0"/>
              </a:spcBef>
              <a:spcAft>
                <a:spcPts val="0"/>
              </a:spcAft>
              <a:buSzPct val="100000"/>
              <a:buNone/>
            </a:pPr>
            <a:r>
              <a:rPr lang="en-US" u="none" strike="noStrike" cap="none">
                <a:solidFill>
                  <a:schemeClr val="lt1"/>
                </a:solidFill>
                <a:latin typeface="Arial" charset="0"/>
                <a:ea typeface="Arial" charset="0"/>
                <a:cs typeface="Arial" charset="0"/>
                <a:sym typeface="Cabin"/>
              </a:rPr>
              <a:t>When we encounter a new name, we need to add a new entry in the </a:t>
            </a:r>
            <a:r>
              <a:rPr lang="en-US" u="none" strike="noStrike" cap="none">
                <a:solidFill>
                  <a:srgbClr val="FF00FF"/>
                </a:solidFill>
                <a:latin typeface="Arial" charset="0"/>
                <a:ea typeface="Arial" charset="0"/>
                <a:cs typeface="Arial" charset="0"/>
                <a:sym typeface="Cabin"/>
              </a:rPr>
              <a:t>dictionary</a:t>
            </a:r>
            <a:r>
              <a:rPr lang="en-US" u="none" strike="noStrike" cap="none">
                <a:solidFill>
                  <a:schemeClr val="lt1"/>
                </a:solidFill>
                <a:latin typeface="Arial" charset="0"/>
                <a:ea typeface="Arial" charset="0"/>
                <a:cs typeface="Arial" charset="0"/>
                <a:sym typeface="Cabin"/>
              </a:rPr>
              <a:t> and if this the second or later time we have seen the </a:t>
            </a:r>
            <a:r>
              <a:rPr lang="en-US" u="none" strike="noStrike" cap="none">
                <a:solidFill>
                  <a:srgbClr val="00FF00"/>
                </a:solidFill>
                <a:latin typeface="Arial" charset="0"/>
                <a:ea typeface="Arial" charset="0"/>
                <a:cs typeface="Arial" charset="0"/>
                <a:sym typeface="Cabin"/>
              </a:rPr>
              <a:t>name</a:t>
            </a:r>
            <a:r>
              <a:rPr lang="en-US" u="none" strike="noStrike" cap="none">
                <a:solidFill>
                  <a:schemeClr val="lt1"/>
                </a:solidFill>
                <a:latin typeface="Arial" charset="0"/>
                <a:ea typeface="Arial" charset="0"/>
                <a:cs typeface="Arial" charset="0"/>
                <a:sym typeface="Cabin"/>
              </a:rPr>
              <a:t>, we simply add one to the count in the </a:t>
            </a:r>
            <a:r>
              <a:rPr lang="en-US" u="none" strike="noStrike" cap="none">
                <a:solidFill>
                  <a:srgbClr val="FF00FF"/>
                </a:solidFill>
                <a:latin typeface="Arial" charset="0"/>
                <a:ea typeface="Arial" charset="0"/>
                <a:cs typeface="Arial" charset="0"/>
                <a:sym typeface="Cabin"/>
              </a:rPr>
              <a:t>dictionary</a:t>
            </a:r>
            <a:r>
              <a:rPr lang="en-US" u="none" strike="noStrike" cap="none">
                <a:solidFill>
                  <a:schemeClr val="lt1"/>
                </a:solidFill>
                <a:latin typeface="Arial" charset="0"/>
                <a:ea typeface="Arial" charset="0"/>
                <a:cs typeface="Arial" charset="0"/>
                <a:sym typeface="Cabin"/>
              </a:rPr>
              <a:t> under that </a:t>
            </a:r>
            <a:r>
              <a:rPr lang="en-US" u="none" strike="noStrike" cap="none">
                <a:solidFill>
                  <a:srgbClr val="00FF00"/>
                </a:solidFill>
                <a:latin typeface="Arial" charset="0"/>
                <a:ea typeface="Arial" charset="0"/>
                <a:cs typeface="Arial" charset="0"/>
                <a:sym typeface="Cabin"/>
              </a:rPr>
              <a:t>name</a:t>
            </a:r>
          </a:p>
        </p:txBody>
      </p:sp>
      <p:sp>
        <p:nvSpPr>
          <p:cNvPr id="387" name="Shape 387"/>
          <p:cNvSpPr txBox="1"/>
          <p:nvPr/>
        </p:nvSpPr>
        <p:spPr>
          <a:xfrm>
            <a:off x="750938" y="4478400"/>
            <a:ext cx="10349474" cy="34464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00FF00"/>
              </a:buClr>
              <a:buSzPct val="25000"/>
              <a:buFont typeface="Courier New"/>
              <a:buNone/>
            </a:pPr>
            <a:r>
              <a:rPr lang="en-US" sz="2600" b="1" i="0" u="none" strike="noStrike" cap="none" dirty="0">
                <a:solidFill>
                  <a:srgbClr val="00FF00"/>
                </a:solidFill>
                <a:latin typeface="Courier"/>
                <a:ea typeface="Courier"/>
                <a:cs typeface="Courier"/>
                <a:sym typeface="Courier New"/>
              </a:rPr>
              <a:t>counts</a:t>
            </a:r>
            <a:r>
              <a:rPr lang="en-US" sz="2600" b="1" i="0" u="none" strike="noStrike" cap="none" dirty="0">
                <a:solidFill>
                  <a:schemeClr val="lt1"/>
                </a:solidFill>
                <a:latin typeface="Courier"/>
                <a:ea typeface="Courier"/>
                <a:cs typeface="Courier"/>
                <a:sym typeface="Courier New"/>
              </a:rPr>
              <a:t> = </a:t>
            </a:r>
            <a:r>
              <a:rPr lang="en-US" sz="2600" b="1" i="0" u="none" strike="noStrike" cap="none" dirty="0" err="1">
                <a:solidFill>
                  <a:srgbClr val="FF00FF"/>
                </a:solidFill>
                <a:latin typeface="Courier"/>
                <a:ea typeface="Courier"/>
                <a:cs typeface="Courier"/>
                <a:sym typeface="Courier New"/>
              </a:rPr>
              <a:t>dict</a:t>
            </a:r>
            <a:r>
              <a:rPr lang="en-US" sz="2600" b="1"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rgbClr val="00FF00"/>
              </a:buClr>
              <a:buSzPct val="25000"/>
              <a:buFont typeface="Courier New"/>
              <a:buNone/>
            </a:pPr>
            <a:r>
              <a:rPr lang="en-US" sz="2600" b="1" i="0" u="none" strike="noStrike" cap="none" dirty="0">
                <a:solidFill>
                  <a:srgbClr val="00FF00"/>
                </a:solidFill>
                <a:latin typeface="Courier"/>
                <a:ea typeface="Courier"/>
                <a:cs typeface="Courier"/>
                <a:sym typeface="Courier New"/>
              </a:rPr>
              <a:t>names</a:t>
            </a:r>
            <a:r>
              <a:rPr lang="en-US" sz="2600" b="1" i="0" u="none" strike="noStrike" cap="none" dirty="0">
                <a:solidFill>
                  <a:schemeClr val="lt1"/>
                </a:solidFill>
                <a:latin typeface="Courier"/>
                <a:ea typeface="Courier"/>
                <a:cs typeface="Courier"/>
                <a:sym typeface="Courier New"/>
              </a:rPr>
              <a:t> = ['</a:t>
            </a:r>
            <a:r>
              <a:rPr lang="en-US" sz="2600" b="1" i="0" u="none" strike="noStrike" cap="none" dirty="0" err="1">
                <a:solidFill>
                  <a:schemeClr val="lt1"/>
                </a:solidFill>
                <a:latin typeface="Courier"/>
                <a:ea typeface="Courier"/>
                <a:cs typeface="Courier"/>
                <a:sym typeface="Courier New"/>
              </a:rPr>
              <a:t>csev</a:t>
            </a:r>
            <a:r>
              <a:rPr lang="en-US" sz="2600" b="1" i="0" u="none" strike="noStrike" cap="none" dirty="0">
                <a:solidFill>
                  <a:schemeClr val="lt1"/>
                </a:solidFill>
                <a:latin typeface="Courier"/>
                <a:ea typeface="Courier"/>
                <a:cs typeface="Courier"/>
                <a:sym typeface="Courier New"/>
              </a:rPr>
              <a:t>', '</a:t>
            </a:r>
            <a:r>
              <a:rPr lang="en-US" sz="2600" b="1" i="0" u="none" strike="noStrike" cap="none" dirty="0" err="1">
                <a:solidFill>
                  <a:schemeClr val="lt1"/>
                </a:solidFill>
                <a:latin typeface="Courier"/>
                <a:ea typeface="Courier"/>
                <a:cs typeface="Courier"/>
                <a:sym typeface="Courier New"/>
              </a:rPr>
              <a:t>cwen</a:t>
            </a:r>
            <a:r>
              <a:rPr lang="en-US" sz="2600" b="1" i="0" u="none" strike="noStrike" cap="none" dirty="0">
                <a:solidFill>
                  <a:schemeClr val="lt1"/>
                </a:solidFill>
                <a:latin typeface="Courier"/>
                <a:ea typeface="Courier"/>
                <a:cs typeface="Courier"/>
                <a:sym typeface="Courier New"/>
              </a:rPr>
              <a:t>', '</a:t>
            </a:r>
            <a:r>
              <a:rPr lang="en-US" sz="2600" b="1" i="0" u="none" strike="noStrike" cap="none" dirty="0" err="1">
                <a:solidFill>
                  <a:schemeClr val="lt1"/>
                </a:solidFill>
                <a:latin typeface="Courier"/>
                <a:ea typeface="Courier"/>
                <a:cs typeface="Courier"/>
                <a:sym typeface="Courier New"/>
              </a:rPr>
              <a:t>csev</a:t>
            </a:r>
            <a:r>
              <a:rPr lang="en-US" sz="2600" b="1" i="0" u="none" strike="noStrike" cap="none" dirty="0">
                <a:solidFill>
                  <a:schemeClr val="lt1"/>
                </a:solidFill>
                <a:latin typeface="Courier"/>
                <a:ea typeface="Courier"/>
                <a:cs typeface="Courier"/>
                <a:sym typeface="Courier New"/>
              </a:rPr>
              <a:t>', '</a:t>
            </a:r>
            <a:r>
              <a:rPr lang="en-US" sz="2600" b="1" i="0" u="none" strike="noStrike" cap="none" dirty="0" err="1">
                <a:solidFill>
                  <a:schemeClr val="lt1"/>
                </a:solidFill>
                <a:latin typeface="Courier"/>
                <a:ea typeface="Courier"/>
                <a:cs typeface="Courier"/>
                <a:sym typeface="Courier New"/>
              </a:rPr>
              <a:t>zqian</a:t>
            </a:r>
            <a:r>
              <a:rPr lang="en-US" sz="2600" b="1" i="0" u="none" strike="noStrike" cap="none" dirty="0">
                <a:solidFill>
                  <a:schemeClr val="lt1"/>
                </a:solidFill>
                <a:latin typeface="Courier"/>
                <a:ea typeface="Courier"/>
                <a:cs typeface="Courier"/>
                <a:sym typeface="Courier New"/>
              </a:rPr>
              <a:t>', '</a:t>
            </a:r>
            <a:r>
              <a:rPr lang="en-US" sz="2600" b="1" i="0" u="none" strike="noStrike" cap="none" dirty="0" err="1">
                <a:solidFill>
                  <a:schemeClr val="lt1"/>
                </a:solidFill>
                <a:latin typeface="Courier"/>
                <a:ea typeface="Courier"/>
                <a:cs typeface="Courier"/>
                <a:sym typeface="Courier New"/>
              </a:rPr>
              <a:t>cwen</a:t>
            </a:r>
            <a:r>
              <a:rPr lang="en-US" sz="2600" b="1"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rgbClr val="FFFF00"/>
              </a:buClr>
              <a:buSzPct val="25000"/>
              <a:buFont typeface="Courier New"/>
              <a:buNone/>
            </a:pPr>
            <a:r>
              <a:rPr lang="en-US" sz="2600" b="1" i="0" u="none" strike="noStrike" cap="none" dirty="0">
                <a:solidFill>
                  <a:srgbClr val="FFFF00"/>
                </a:solidFill>
                <a:latin typeface="Courier"/>
                <a:ea typeface="Courier"/>
                <a:cs typeface="Courier"/>
                <a:sym typeface="Courier New"/>
              </a:rPr>
              <a:t>for</a:t>
            </a:r>
            <a:r>
              <a:rPr lang="en-US" sz="2600" b="1" i="0" u="none" strike="noStrike" cap="none" dirty="0">
                <a:solidFill>
                  <a:schemeClr val="lt1"/>
                </a:solidFill>
                <a:latin typeface="Courier"/>
                <a:ea typeface="Courier"/>
                <a:cs typeface="Courier"/>
                <a:sym typeface="Courier New"/>
              </a:rPr>
              <a:t> </a:t>
            </a:r>
            <a:r>
              <a:rPr lang="en-US" sz="2600" b="1" i="0" u="none" strike="noStrike" cap="none" dirty="0">
                <a:solidFill>
                  <a:srgbClr val="00FF00"/>
                </a:solidFill>
                <a:latin typeface="Courier"/>
                <a:ea typeface="Courier"/>
                <a:cs typeface="Courier"/>
                <a:sym typeface="Courier New"/>
              </a:rPr>
              <a:t>name</a:t>
            </a:r>
            <a:r>
              <a:rPr lang="en-US" sz="2600" b="1" i="0" u="none" strike="noStrike" cap="none" dirty="0">
                <a:solidFill>
                  <a:schemeClr val="lt1"/>
                </a:solidFill>
                <a:latin typeface="Courier"/>
                <a:ea typeface="Courier"/>
                <a:cs typeface="Courier"/>
                <a:sym typeface="Courier New"/>
              </a:rPr>
              <a:t> </a:t>
            </a:r>
            <a:r>
              <a:rPr lang="en-US" sz="2600" b="1" i="0" u="none" strike="noStrike" cap="none" dirty="0">
                <a:solidFill>
                  <a:srgbClr val="FFFF00"/>
                </a:solidFill>
                <a:latin typeface="Courier"/>
                <a:ea typeface="Courier"/>
                <a:cs typeface="Courier"/>
                <a:sym typeface="Courier New"/>
              </a:rPr>
              <a:t>in</a:t>
            </a:r>
            <a:r>
              <a:rPr lang="en-US" sz="2600" b="1" i="0" u="none" strike="noStrike" cap="none" dirty="0">
                <a:solidFill>
                  <a:schemeClr val="lt1"/>
                </a:solidFill>
                <a:latin typeface="Courier"/>
                <a:ea typeface="Courier"/>
                <a:cs typeface="Courier"/>
                <a:sym typeface="Courier New"/>
              </a:rPr>
              <a:t> </a:t>
            </a:r>
            <a:r>
              <a:rPr lang="en-US" sz="2600" b="1" i="0" u="none" strike="noStrike" cap="none" dirty="0">
                <a:solidFill>
                  <a:srgbClr val="00FF00"/>
                </a:solidFill>
                <a:latin typeface="Courier"/>
                <a:ea typeface="Courier"/>
                <a:cs typeface="Courier"/>
                <a:sym typeface="Courier New"/>
              </a:rPr>
              <a:t>names</a:t>
            </a:r>
            <a:r>
              <a:rPr lang="en-US" sz="2600" b="1" i="0" u="none" strike="noStrike" cap="none" dirty="0">
                <a:solidFill>
                  <a:schemeClr val="lt1"/>
                </a:solidFill>
                <a:latin typeface="Courier"/>
                <a:ea typeface="Courier"/>
                <a:cs typeface="Courier"/>
                <a:sym typeface="Courier New"/>
              </a:rPr>
              <a:t> :</a:t>
            </a:r>
          </a:p>
          <a:p>
            <a:pPr marL="0" marR="0" lvl="0" indent="0" algn="l" rtl="0">
              <a:lnSpc>
                <a:spcPct val="100000"/>
              </a:lnSpc>
              <a:spcBef>
                <a:spcPts val="0"/>
              </a:spcBef>
              <a:spcAft>
                <a:spcPts val="0"/>
              </a:spcAft>
              <a:buClr>
                <a:schemeClr val="lt1"/>
              </a:buClr>
              <a:buSzPct val="25000"/>
              <a:buFont typeface="Courier New"/>
              <a:buNone/>
            </a:pPr>
            <a:r>
              <a:rPr lang="en-US" sz="2600" b="1" i="0" u="none" strike="noStrike" cap="none" dirty="0">
                <a:solidFill>
                  <a:schemeClr val="lt1"/>
                </a:solidFill>
                <a:latin typeface="Courier"/>
                <a:ea typeface="Courier"/>
                <a:cs typeface="Courier"/>
                <a:sym typeface="Courier New"/>
              </a:rPr>
              <a:t>   </a:t>
            </a:r>
            <a:r>
              <a:rPr lang="en-US" sz="2600" b="1" i="0" u="none" strike="noStrike" cap="none" dirty="0">
                <a:solidFill>
                  <a:srgbClr val="FFFF00"/>
                </a:solidFill>
                <a:latin typeface="Courier"/>
                <a:ea typeface="Courier"/>
                <a:cs typeface="Courier"/>
                <a:sym typeface="Courier New"/>
              </a:rPr>
              <a:t> if </a:t>
            </a:r>
            <a:r>
              <a:rPr lang="en-US" sz="2600" b="1" i="0" u="none" strike="noStrike" cap="none" dirty="0">
                <a:solidFill>
                  <a:srgbClr val="00FF00"/>
                </a:solidFill>
                <a:latin typeface="Courier"/>
                <a:ea typeface="Courier"/>
                <a:cs typeface="Courier"/>
                <a:sym typeface="Courier New"/>
              </a:rPr>
              <a:t>name</a:t>
            </a:r>
            <a:r>
              <a:rPr lang="en-US" sz="2600" b="1" i="0" u="none" strike="noStrike" cap="none" dirty="0">
                <a:solidFill>
                  <a:schemeClr val="lt1"/>
                </a:solidFill>
                <a:latin typeface="Courier"/>
                <a:ea typeface="Courier"/>
                <a:cs typeface="Courier"/>
                <a:sym typeface="Courier New"/>
              </a:rPr>
              <a:t> </a:t>
            </a:r>
            <a:r>
              <a:rPr lang="en-US" sz="2600" b="1" i="0" u="none" strike="noStrike" cap="none" dirty="0">
                <a:solidFill>
                  <a:srgbClr val="FFFF00"/>
                </a:solidFill>
                <a:latin typeface="Courier"/>
                <a:ea typeface="Courier"/>
                <a:cs typeface="Courier"/>
                <a:sym typeface="Courier New"/>
              </a:rPr>
              <a:t>not in</a:t>
            </a:r>
            <a:r>
              <a:rPr lang="en-US" sz="2600" b="1" i="0" u="none" strike="noStrike" cap="none" dirty="0">
                <a:solidFill>
                  <a:schemeClr val="lt1"/>
                </a:solidFill>
                <a:latin typeface="Courier"/>
                <a:ea typeface="Courier"/>
                <a:cs typeface="Courier"/>
                <a:sym typeface="Courier New"/>
              </a:rPr>
              <a:t> </a:t>
            </a:r>
            <a:r>
              <a:rPr lang="en-US" sz="2600" b="1" i="0" u="none" strike="noStrike" cap="none" dirty="0">
                <a:solidFill>
                  <a:srgbClr val="00FF00"/>
                </a:solidFill>
                <a:latin typeface="Courier"/>
                <a:ea typeface="Courier"/>
                <a:cs typeface="Courier"/>
                <a:sym typeface="Courier New"/>
              </a:rPr>
              <a:t>counts</a:t>
            </a:r>
            <a:r>
              <a:rPr lang="en-US" sz="2600" b="1" i="0" u="none" strike="noStrike" cap="none" dirty="0">
                <a:solidFill>
                  <a:schemeClr val="lt1"/>
                </a:solidFill>
                <a:latin typeface="Courier"/>
                <a:ea typeface="Courier"/>
                <a:cs typeface="Courier"/>
                <a:sym typeface="Courier New"/>
              </a:rPr>
              <a:t>: </a:t>
            </a:r>
          </a:p>
          <a:p>
            <a:pPr marL="0" marR="0" lvl="0" indent="0" algn="l" rtl="0">
              <a:lnSpc>
                <a:spcPct val="100000"/>
              </a:lnSpc>
              <a:spcBef>
                <a:spcPts val="0"/>
              </a:spcBef>
              <a:spcAft>
                <a:spcPts val="0"/>
              </a:spcAft>
              <a:buClr>
                <a:schemeClr val="lt1"/>
              </a:buClr>
              <a:buSzPct val="25000"/>
              <a:buFont typeface="Courier New"/>
              <a:buNone/>
            </a:pPr>
            <a:r>
              <a:rPr lang="en-US" sz="2600" b="1" i="0" u="none" strike="noStrike" cap="none" dirty="0">
                <a:solidFill>
                  <a:schemeClr val="lt1"/>
                </a:solidFill>
                <a:latin typeface="Courier"/>
                <a:ea typeface="Courier"/>
                <a:cs typeface="Courier"/>
                <a:sym typeface="Courier New"/>
              </a:rPr>
              <a:t>       </a:t>
            </a:r>
            <a:r>
              <a:rPr lang="en-US" sz="2600" b="1" i="0" u="none" strike="noStrike" cap="none" dirty="0">
                <a:solidFill>
                  <a:srgbClr val="00FF00"/>
                </a:solidFill>
                <a:latin typeface="Courier"/>
                <a:ea typeface="Courier"/>
                <a:cs typeface="Courier"/>
                <a:sym typeface="Courier New"/>
              </a:rPr>
              <a:t>counts</a:t>
            </a:r>
            <a:r>
              <a:rPr lang="en-US" sz="2600" b="1" i="0" u="none" strike="noStrike" cap="none" dirty="0">
                <a:solidFill>
                  <a:srgbClr val="00FFFF"/>
                </a:solidFill>
                <a:latin typeface="Courier"/>
                <a:ea typeface="Courier"/>
                <a:cs typeface="Courier"/>
                <a:sym typeface="Courier New"/>
              </a:rPr>
              <a:t>[name]</a:t>
            </a:r>
            <a:r>
              <a:rPr lang="en-US" sz="2600" b="1" i="0" u="none" strike="noStrike" cap="none" dirty="0">
                <a:solidFill>
                  <a:schemeClr val="lt1"/>
                </a:solidFill>
                <a:latin typeface="Courier"/>
                <a:ea typeface="Courier"/>
                <a:cs typeface="Courier"/>
                <a:sym typeface="Courier New"/>
              </a:rPr>
              <a:t> = 1</a:t>
            </a:r>
          </a:p>
          <a:p>
            <a:pPr marL="0" marR="0" lvl="0" indent="0" algn="l" rtl="0">
              <a:lnSpc>
                <a:spcPct val="100000"/>
              </a:lnSpc>
              <a:spcBef>
                <a:spcPts val="0"/>
              </a:spcBef>
              <a:spcAft>
                <a:spcPts val="0"/>
              </a:spcAft>
              <a:buClr>
                <a:schemeClr val="lt1"/>
              </a:buClr>
              <a:buSzPct val="25000"/>
              <a:buFont typeface="Courier New"/>
              <a:buNone/>
            </a:pPr>
            <a:r>
              <a:rPr lang="en-US" sz="2600" b="1" i="0" u="none" strike="noStrike" cap="none" dirty="0">
                <a:solidFill>
                  <a:schemeClr val="lt1"/>
                </a:solidFill>
                <a:latin typeface="Courier"/>
                <a:ea typeface="Courier"/>
                <a:cs typeface="Courier"/>
                <a:sym typeface="Courier New"/>
              </a:rPr>
              <a:t>    </a:t>
            </a:r>
            <a:r>
              <a:rPr lang="en-US" sz="2600" b="1" i="0" u="none" strike="noStrike" cap="none" dirty="0">
                <a:solidFill>
                  <a:srgbClr val="FFFF00"/>
                </a:solidFill>
                <a:latin typeface="Courier"/>
                <a:ea typeface="Courier"/>
                <a:cs typeface="Courier"/>
                <a:sym typeface="Courier New"/>
              </a:rPr>
              <a:t>else</a:t>
            </a:r>
            <a:r>
              <a:rPr lang="en-US" sz="2600" b="1" i="0" u="none" strike="noStrike" cap="none" dirty="0">
                <a:solidFill>
                  <a:schemeClr val="lt1"/>
                </a:solidFill>
                <a:latin typeface="Courier"/>
                <a:ea typeface="Courier"/>
                <a:cs typeface="Courier"/>
                <a:sym typeface="Courier New"/>
              </a:rPr>
              <a:t> :</a:t>
            </a:r>
          </a:p>
          <a:p>
            <a:pPr marL="0" marR="0" lvl="0" indent="0" algn="l" rtl="0">
              <a:lnSpc>
                <a:spcPct val="100000"/>
              </a:lnSpc>
              <a:spcBef>
                <a:spcPts val="0"/>
              </a:spcBef>
              <a:spcAft>
                <a:spcPts val="0"/>
              </a:spcAft>
              <a:buClr>
                <a:schemeClr val="lt1"/>
              </a:buClr>
              <a:buSzPct val="25000"/>
              <a:buFont typeface="Courier New"/>
              <a:buNone/>
            </a:pPr>
            <a:r>
              <a:rPr lang="en-US" sz="2600" b="1" i="0" u="none" strike="noStrike" cap="none" dirty="0">
                <a:solidFill>
                  <a:schemeClr val="lt1"/>
                </a:solidFill>
                <a:latin typeface="Courier"/>
                <a:ea typeface="Courier"/>
                <a:cs typeface="Courier"/>
                <a:sym typeface="Courier New"/>
              </a:rPr>
              <a:t>        </a:t>
            </a:r>
            <a:r>
              <a:rPr lang="en-US" sz="2600" b="1" i="0" u="none" strike="noStrike" cap="none" dirty="0">
                <a:solidFill>
                  <a:srgbClr val="00FF00"/>
                </a:solidFill>
                <a:latin typeface="Courier"/>
                <a:ea typeface="Courier"/>
                <a:cs typeface="Courier"/>
                <a:sym typeface="Courier New"/>
              </a:rPr>
              <a:t>counts</a:t>
            </a:r>
            <a:r>
              <a:rPr lang="en-US" sz="2600" b="1" i="0" u="none" strike="noStrike" cap="none" dirty="0">
                <a:solidFill>
                  <a:srgbClr val="00FFFF"/>
                </a:solidFill>
                <a:latin typeface="Courier"/>
                <a:ea typeface="Courier"/>
                <a:cs typeface="Courier"/>
                <a:sym typeface="Courier New"/>
              </a:rPr>
              <a:t>[name]</a:t>
            </a:r>
            <a:r>
              <a:rPr lang="en-US" sz="2600" b="1" i="0" u="none" strike="noStrike" cap="none" dirty="0">
                <a:solidFill>
                  <a:schemeClr val="lt1"/>
                </a:solidFill>
                <a:latin typeface="Courier"/>
                <a:ea typeface="Courier"/>
                <a:cs typeface="Courier"/>
                <a:sym typeface="Courier New"/>
              </a:rPr>
              <a:t> = </a:t>
            </a:r>
            <a:r>
              <a:rPr lang="en-US" sz="2600" b="1" i="0" u="none" strike="noStrike" cap="none" dirty="0">
                <a:solidFill>
                  <a:srgbClr val="00FF00"/>
                </a:solidFill>
                <a:latin typeface="Courier"/>
                <a:ea typeface="Courier"/>
                <a:cs typeface="Courier"/>
                <a:sym typeface="Courier New"/>
              </a:rPr>
              <a:t>counts</a:t>
            </a:r>
            <a:r>
              <a:rPr lang="en-US" sz="2600" b="1" i="0" u="none" strike="noStrike" cap="none" dirty="0">
                <a:solidFill>
                  <a:srgbClr val="00FFFF"/>
                </a:solidFill>
                <a:latin typeface="Courier"/>
                <a:ea typeface="Courier"/>
                <a:cs typeface="Courier"/>
                <a:sym typeface="Courier New"/>
              </a:rPr>
              <a:t>[name]</a:t>
            </a:r>
            <a:r>
              <a:rPr lang="en-US" sz="2600" b="1" i="0" u="none" strike="noStrike" cap="none" dirty="0">
                <a:solidFill>
                  <a:schemeClr val="lt1"/>
                </a:solidFill>
                <a:latin typeface="Courier"/>
                <a:ea typeface="Courier"/>
                <a:cs typeface="Courier"/>
                <a:sym typeface="Courier New"/>
              </a:rPr>
              <a:t> + 1</a:t>
            </a:r>
          </a:p>
          <a:p>
            <a:pPr marL="0" marR="0" lvl="0" indent="0" algn="l" rtl="0">
              <a:lnSpc>
                <a:spcPct val="100000"/>
              </a:lnSpc>
              <a:spcBef>
                <a:spcPts val="0"/>
              </a:spcBef>
              <a:spcAft>
                <a:spcPts val="0"/>
              </a:spcAft>
              <a:buClr>
                <a:srgbClr val="FFFF00"/>
              </a:buClr>
              <a:buSzPct val="25000"/>
              <a:buFont typeface="Courier New"/>
              <a:buNone/>
            </a:pPr>
            <a:r>
              <a:rPr lang="en-US" sz="2600" b="1" i="0" u="none" strike="noStrike" cap="none" dirty="0">
                <a:solidFill>
                  <a:srgbClr val="FFFF00"/>
                </a:solidFill>
                <a:latin typeface="Courier"/>
                <a:ea typeface="Courier"/>
                <a:cs typeface="Courier"/>
                <a:sym typeface="Courier New"/>
              </a:rPr>
              <a:t>print(</a:t>
            </a:r>
            <a:r>
              <a:rPr lang="en-US" sz="2600" b="1" i="0" u="none" strike="noStrike" cap="none" dirty="0">
                <a:solidFill>
                  <a:srgbClr val="00FF00"/>
                </a:solidFill>
                <a:latin typeface="Courier"/>
                <a:ea typeface="Courier"/>
                <a:cs typeface="Courier"/>
                <a:sym typeface="Courier New"/>
              </a:rPr>
              <a:t>counts</a:t>
            </a:r>
            <a:r>
              <a:rPr lang="en-US" sz="2600" b="1" i="0" u="none" strike="noStrike" cap="none" dirty="0">
                <a:solidFill>
                  <a:srgbClr val="FFFF00"/>
                </a:solidFill>
                <a:latin typeface="Courier"/>
                <a:ea typeface="Courier"/>
                <a:cs typeface="Courier"/>
                <a:sym typeface="Courier New"/>
              </a:rPr>
              <a:t>)</a:t>
            </a:r>
          </a:p>
        </p:txBody>
      </p:sp>
      <p:sp>
        <p:nvSpPr>
          <p:cNvPr id="388" name="Shape 388"/>
          <p:cNvSpPr txBox="1"/>
          <p:nvPr/>
        </p:nvSpPr>
        <p:spPr>
          <a:xfrm>
            <a:off x="9817102" y="5737993"/>
            <a:ext cx="6654205" cy="698400"/>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00FF"/>
              </a:buClr>
              <a:buSzPct val="25000"/>
              <a:buFont typeface="Cabin"/>
              <a:buNone/>
            </a:pPr>
            <a:r>
              <a:rPr lang="en-US" sz="3200" u="none" strike="noStrike" cap="none" dirty="0">
                <a:solidFill>
                  <a:srgbClr val="FF00FF"/>
                </a:solidFill>
                <a:latin typeface="Arial" charset="0"/>
                <a:ea typeface="Arial" charset="0"/>
                <a:cs typeface="Arial" charset="0"/>
                <a:sym typeface="Cabin"/>
              </a:rPr>
              <a:t>{</a:t>
            </a:r>
            <a:r>
              <a:rPr lang="en-US" sz="3200" u="none" strike="noStrike" cap="none" dirty="0">
                <a:solidFill>
                  <a:srgbClr val="00FFFF"/>
                </a:solidFill>
                <a:latin typeface="Arial" charset="0"/>
                <a:ea typeface="Arial" charset="0"/>
                <a:cs typeface="Arial" charset="0"/>
                <a:sym typeface="Cabin"/>
              </a:rPr>
              <a:t>'csev'</a:t>
            </a:r>
            <a:r>
              <a:rPr lang="en-US" sz="3200" u="none" strike="noStrike" cap="none" dirty="0">
                <a:solidFill>
                  <a:srgbClr val="FF00FF"/>
                </a:solidFill>
                <a:latin typeface="Arial" charset="0"/>
                <a:ea typeface="Arial" charset="0"/>
                <a:cs typeface="Arial" charset="0"/>
                <a:sym typeface="Cabin"/>
              </a:rPr>
              <a:t>: 2, </a:t>
            </a:r>
            <a:r>
              <a:rPr lang="en-US" sz="3200" u="none" strike="noStrike" cap="none" dirty="0">
                <a:solidFill>
                  <a:srgbClr val="00FFFF"/>
                </a:solidFill>
                <a:latin typeface="Arial" charset="0"/>
                <a:ea typeface="Arial" charset="0"/>
                <a:cs typeface="Arial" charset="0"/>
                <a:sym typeface="Cabin"/>
              </a:rPr>
              <a:t>'</a:t>
            </a:r>
            <a:r>
              <a:rPr lang="en-US" sz="3200" u="none" strike="noStrike" cap="none" dirty="0" err="1">
                <a:solidFill>
                  <a:srgbClr val="00FFFF"/>
                </a:solidFill>
                <a:latin typeface="Arial" charset="0"/>
                <a:ea typeface="Arial" charset="0"/>
                <a:cs typeface="Arial" charset="0"/>
                <a:sym typeface="Cabin"/>
              </a:rPr>
              <a:t>cwen</a:t>
            </a:r>
            <a:r>
              <a:rPr lang="en-US" sz="3200" u="none" strike="noStrike" cap="none" dirty="0">
                <a:solidFill>
                  <a:srgbClr val="00FFFF"/>
                </a:solidFill>
                <a:latin typeface="Arial" charset="0"/>
                <a:ea typeface="Arial" charset="0"/>
                <a:cs typeface="Arial" charset="0"/>
                <a:sym typeface="Cabin"/>
              </a:rPr>
              <a:t>'</a:t>
            </a:r>
            <a:r>
              <a:rPr lang="en-US" sz="3200" u="none" strike="noStrike" cap="none" dirty="0">
                <a:solidFill>
                  <a:srgbClr val="FF00FF"/>
                </a:solidFill>
                <a:latin typeface="Arial" charset="0"/>
                <a:ea typeface="Arial" charset="0"/>
                <a:cs typeface="Arial" charset="0"/>
                <a:sym typeface="Cabin"/>
              </a:rPr>
              <a:t>: 2 , </a:t>
            </a:r>
            <a:r>
              <a:rPr lang="en-US" sz="3200" u="none" strike="noStrike" cap="none" dirty="0">
                <a:solidFill>
                  <a:srgbClr val="00FFFF"/>
                </a:solidFill>
                <a:latin typeface="Arial" charset="0"/>
                <a:ea typeface="Arial" charset="0"/>
                <a:cs typeface="Arial" charset="0"/>
                <a:sym typeface="Cabin"/>
              </a:rPr>
              <a:t>'</a:t>
            </a:r>
            <a:r>
              <a:rPr lang="en-US" sz="3200" u="none" strike="noStrike" cap="none" dirty="0" err="1">
                <a:solidFill>
                  <a:srgbClr val="00FFFF"/>
                </a:solidFill>
                <a:latin typeface="Arial" charset="0"/>
                <a:ea typeface="Arial" charset="0"/>
                <a:cs typeface="Arial" charset="0"/>
                <a:sym typeface="Cabin"/>
              </a:rPr>
              <a:t>zqian</a:t>
            </a:r>
            <a:r>
              <a:rPr lang="en-US" sz="3200" u="none" strike="noStrike" cap="none" dirty="0">
                <a:solidFill>
                  <a:srgbClr val="00FFFF"/>
                </a:solidFill>
                <a:latin typeface="Arial" charset="0"/>
                <a:ea typeface="Arial" charset="0"/>
                <a:cs typeface="Arial" charset="0"/>
                <a:sym typeface="Cabin"/>
              </a:rPr>
              <a:t>'</a:t>
            </a:r>
            <a:r>
              <a:rPr lang="en-US" sz="3200" u="none" strike="noStrike" cap="none" dirty="0">
                <a:solidFill>
                  <a:srgbClr val="FF00FF"/>
                </a:solidFill>
                <a:latin typeface="Arial" charset="0"/>
                <a:ea typeface="Arial" charset="0"/>
                <a:cs typeface="Arial" charset="0"/>
                <a:sym typeface="Cabin"/>
              </a:rPr>
              <a:t>: 1}</a:t>
            </a:r>
          </a:p>
        </p:txBody>
      </p:sp>
      <p:pic>
        <p:nvPicPr>
          <p:cNvPr id="6" name="Shape 370"/>
          <p:cNvPicPr preferRelativeResize="0"/>
          <p:nvPr/>
        </p:nvPicPr>
        <p:blipFill rotWithShape="1">
          <a:blip r:embed="rId3">
            <a:alphaModFix/>
          </a:blip>
          <a:srcRect/>
          <a:stretch/>
        </p:blipFill>
        <p:spPr>
          <a:xfrm>
            <a:off x="11100411" y="6550800"/>
            <a:ext cx="3987189" cy="2269269"/>
          </a:xfrm>
          <a:prstGeom prst="rect">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392"/>
        <p:cNvGrpSpPr/>
        <p:nvPr/>
      </p:nvGrpSpPr>
      <p:grpSpPr>
        <a:xfrm>
          <a:off x="0" y="0"/>
          <a:ext cx="0" cy="0"/>
          <a:chOff x="0" y="0"/>
          <a:chExt cx="0" cy="0"/>
        </a:xfrm>
      </p:grpSpPr>
      <p:sp>
        <p:nvSpPr>
          <p:cNvPr id="393" name="Shape 393"/>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7600" u="none" strike="noStrike" cap="none">
                <a:solidFill>
                  <a:srgbClr val="FFD966"/>
                </a:solidFill>
                <a:latin typeface="Arial" charset="0"/>
                <a:ea typeface="Arial" charset="0"/>
                <a:cs typeface="Arial" charset="0"/>
                <a:sym typeface="Cabin"/>
              </a:rPr>
              <a:t>The</a:t>
            </a:r>
            <a:r>
              <a:rPr lang="en-US" sz="7600" u="none" strike="noStrike" cap="none">
                <a:solidFill>
                  <a:srgbClr val="FFFF00"/>
                </a:solidFill>
                <a:latin typeface="Arial" charset="0"/>
                <a:ea typeface="Arial" charset="0"/>
                <a:cs typeface="Arial" charset="0"/>
                <a:sym typeface="Cabin"/>
              </a:rPr>
              <a:t> </a:t>
            </a:r>
            <a:r>
              <a:rPr lang="en-US" sz="7600" u="none" strike="noStrike" cap="none">
                <a:solidFill>
                  <a:srgbClr val="FF00FF"/>
                </a:solidFill>
                <a:latin typeface="Arial" charset="0"/>
                <a:ea typeface="Arial" charset="0"/>
                <a:cs typeface="Arial" charset="0"/>
                <a:sym typeface="Cabin"/>
              </a:rPr>
              <a:t>get</a:t>
            </a:r>
            <a:r>
              <a:rPr lang="en-US" sz="7600" u="none" strike="noStrike" cap="none">
                <a:solidFill>
                  <a:srgbClr val="FFFF00"/>
                </a:solidFill>
                <a:latin typeface="Arial" charset="0"/>
                <a:ea typeface="Arial" charset="0"/>
                <a:cs typeface="Arial" charset="0"/>
                <a:sym typeface="Cabin"/>
              </a:rPr>
              <a:t> </a:t>
            </a:r>
            <a:r>
              <a:rPr lang="en-US" sz="7600" u="none" strike="noStrike" cap="none">
                <a:solidFill>
                  <a:srgbClr val="FFD966"/>
                </a:solidFill>
                <a:latin typeface="Arial" charset="0"/>
                <a:ea typeface="Arial" charset="0"/>
                <a:cs typeface="Arial" charset="0"/>
                <a:sym typeface="Cabin"/>
              </a:rPr>
              <a:t>Method for Dictionaries</a:t>
            </a:r>
          </a:p>
        </p:txBody>
      </p:sp>
      <p:sp>
        <p:nvSpPr>
          <p:cNvPr id="394" name="Shape 394"/>
          <p:cNvSpPr txBox="1">
            <a:spLocks noGrp="1"/>
          </p:cNvSpPr>
          <p:nvPr>
            <p:ph type="body" idx="1"/>
          </p:nvPr>
        </p:nvSpPr>
        <p:spPr>
          <a:xfrm>
            <a:off x="1029839" y="2603500"/>
            <a:ext cx="7505776" cy="4038499"/>
          </a:xfrm>
          <a:prstGeom prst="rect">
            <a:avLst/>
          </a:prstGeom>
          <a:noFill/>
          <a:ln>
            <a:noFill/>
          </a:ln>
        </p:spPr>
        <p:txBody>
          <a:bodyPr lIns="38100" tIns="38100" rIns="38100" bIns="38100" anchor="ctr" anchorCtr="0">
            <a:noAutofit/>
          </a:bodyPr>
          <a:lstStyle/>
          <a:p>
            <a:pPr marL="0" marR="0" lvl="0" indent="0" algn="l" rtl="0">
              <a:lnSpc>
                <a:spcPct val="100000"/>
              </a:lnSpc>
              <a:spcBef>
                <a:spcPts val="0"/>
              </a:spcBef>
              <a:spcAft>
                <a:spcPts val="0"/>
              </a:spcAft>
              <a:buSzPct val="100000"/>
              <a:buNone/>
            </a:pPr>
            <a:r>
              <a:rPr lang="en-US" sz="3600" u="none" strike="noStrike" cap="none">
                <a:solidFill>
                  <a:schemeClr val="lt1"/>
                </a:solidFill>
                <a:latin typeface="Arial" charset="0"/>
                <a:ea typeface="Arial" charset="0"/>
                <a:cs typeface="Arial" charset="0"/>
                <a:sym typeface="Cabin"/>
              </a:rPr>
              <a:t>The pattern of checking to see if a </a:t>
            </a:r>
            <a:r>
              <a:rPr lang="en-US" sz="3600" u="none" strike="noStrike" cap="none">
                <a:solidFill>
                  <a:srgbClr val="00FFFF"/>
                </a:solidFill>
                <a:latin typeface="Arial" charset="0"/>
                <a:ea typeface="Arial" charset="0"/>
                <a:cs typeface="Arial" charset="0"/>
                <a:sym typeface="Cabin"/>
              </a:rPr>
              <a:t>key</a:t>
            </a:r>
            <a:r>
              <a:rPr lang="en-US" sz="3600" u="none" strike="noStrike" cap="none">
                <a:solidFill>
                  <a:schemeClr val="lt1"/>
                </a:solidFill>
                <a:latin typeface="Arial" charset="0"/>
                <a:ea typeface="Arial" charset="0"/>
                <a:cs typeface="Arial" charset="0"/>
                <a:sym typeface="Cabin"/>
              </a:rPr>
              <a:t> is already in a dictionary and assuming a default value if the </a:t>
            </a:r>
            <a:r>
              <a:rPr lang="en-US" sz="3600" u="none" strike="noStrike" cap="none">
                <a:solidFill>
                  <a:srgbClr val="00FFFF"/>
                </a:solidFill>
                <a:latin typeface="Arial" charset="0"/>
                <a:ea typeface="Arial" charset="0"/>
                <a:cs typeface="Arial" charset="0"/>
                <a:sym typeface="Cabin"/>
              </a:rPr>
              <a:t>key</a:t>
            </a:r>
            <a:r>
              <a:rPr lang="en-US" sz="3600" u="none" strike="noStrike" cap="none">
                <a:solidFill>
                  <a:schemeClr val="lt1"/>
                </a:solidFill>
                <a:latin typeface="Arial" charset="0"/>
                <a:ea typeface="Arial" charset="0"/>
                <a:cs typeface="Arial" charset="0"/>
                <a:sym typeface="Cabin"/>
              </a:rPr>
              <a:t> is not there is so common that there is a </a:t>
            </a:r>
            <a:r>
              <a:rPr lang="en-US" sz="3600" u="none" strike="noStrike" cap="none">
                <a:solidFill>
                  <a:srgbClr val="FF00FF"/>
                </a:solidFill>
                <a:latin typeface="Arial" charset="0"/>
                <a:ea typeface="Arial" charset="0"/>
                <a:cs typeface="Arial" charset="0"/>
                <a:sym typeface="Cabin"/>
              </a:rPr>
              <a:t>method</a:t>
            </a:r>
            <a:r>
              <a:rPr lang="en-US" sz="3600" u="none" strike="noStrike" cap="none">
                <a:solidFill>
                  <a:schemeClr val="lt1"/>
                </a:solidFill>
                <a:latin typeface="Arial" charset="0"/>
                <a:ea typeface="Arial" charset="0"/>
                <a:cs typeface="Arial" charset="0"/>
                <a:sym typeface="Cabin"/>
              </a:rPr>
              <a:t> called </a:t>
            </a:r>
            <a:r>
              <a:rPr lang="en-US" sz="3600" u="none" strike="noStrike" cap="none">
                <a:solidFill>
                  <a:srgbClr val="FF00FF"/>
                </a:solidFill>
                <a:latin typeface="Arial" charset="0"/>
                <a:ea typeface="Arial" charset="0"/>
                <a:cs typeface="Arial" charset="0"/>
                <a:sym typeface="Cabin"/>
              </a:rPr>
              <a:t>get</a:t>
            </a:r>
            <a:r>
              <a:rPr lang="en-US" sz="3600" u="none" strike="noStrike" cap="none">
                <a:solidFill>
                  <a:schemeClr val="lt1"/>
                </a:solidFill>
                <a:latin typeface="Arial" charset="0"/>
                <a:ea typeface="Arial" charset="0"/>
                <a:cs typeface="Arial" charset="0"/>
                <a:sym typeface="Cabin"/>
              </a:rPr>
              <a:t>() that does this for us</a:t>
            </a:r>
          </a:p>
        </p:txBody>
      </p:sp>
      <p:sp>
        <p:nvSpPr>
          <p:cNvPr id="395" name="Shape 395"/>
          <p:cNvSpPr txBox="1"/>
          <p:nvPr/>
        </p:nvSpPr>
        <p:spPr>
          <a:xfrm>
            <a:off x="9232900" y="3070225"/>
            <a:ext cx="6502500" cy="22160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3000" b="1" i="0" u="none" strike="noStrike" cap="none" dirty="0">
                <a:solidFill>
                  <a:schemeClr val="lt1"/>
                </a:solidFill>
                <a:latin typeface="Courier"/>
                <a:ea typeface="Courier"/>
                <a:cs typeface="Courier"/>
                <a:sym typeface="Courier New"/>
              </a:rPr>
              <a:t>   </a:t>
            </a:r>
            <a:r>
              <a:rPr lang="en-US" sz="3000" b="1" i="0" u="none" strike="noStrike" cap="none" dirty="0">
                <a:solidFill>
                  <a:srgbClr val="FFFF00"/>
                </a:solidFill>
                <a:latin typeface="Courier"/>
                <a:ea typeface="Courier"/>
                <a:cs typeface="Courier"/>
                <a:sym typeface="Courier New"/>
              </a:rPr>
              <a:t> if </a:t>
            </a:r>
            <a:r>
              <a:rPr lang="en-US" sz="3000" b="1" i="0" u="none" strike="noStrike" cap="none" dirty="0">
                <a:solidFill>
                  <a:srgbClr val="00FF00"/>
                </a:solidFill>
                <a:latin typeface="Courier"/>
                <a:ea typeface="Courier"/>
                <a:cs typeface="Courier"/>
                <a:sym typeface="Courier New"/>
              </a:rPr>
              <a:t>name</a:t>
            </a:r>
            <a:r>
              <a:rPr lang="en-US" sz="3000" b="1" i="0" u="none" strike="noStrike" cap="none" dirty="0">
                <a:solidFill>
                  <a:schemeClr val="lt1"/>
                </a:solidFill>
                <a:latin typeface="Courier"/>
                <a:ea typeface="Courier"/>
                <a:cs typeface="Courier"/>
                <a:sym typeface="Courier New"/>
              </a:rPr>
              <a:t> </a:t>
            </a:r>
            <a:r>
              <a:rPr lang="en-US" sz="3000" b="1" i="0" u="none" strike="noStrike" cap="none" dirty="0">
                <a:solidFill>
                  <a:srgbClr val="FFFF00"/>
                </a:solidFill>
                <a:latin typeface="Courier"/>
                <a:ea typeface="Courier"/>
                <a:cs typeface="Courier"/>
                <a:sym typeface="Courier New"/>
              </a:rPr>
              <a:t>in</a:t>
            </a:r>
            <a:r>
              <a:rPr lang="en-US" sz="3000" b="1" i="0" u="none" strike="noStrike" cap="none" dirty="0">
                <a:solidFill>
                  <a:schemeClr val="lt1"/>
                </a:solidFill>
                <a:latin typeface="Courier"/>
                <a:ea typeface="Courier"/>
                <a:cs typeface="Courier"/>
                <a:sym typeface="Courier New"/>
              </a:rPr>
              <a:t> </a:t>
            </a:r>
            <a:r>
              <a:rPr lang="en-US" sz="3000" b="1" i="0" u="none" strike="noStrike" cap="none" dirty="0">
                <a:solidFill>
                  <a:srgbClr val="00FF00"/>
                </a:solidFill>
                <a:latin typeface="Courier"/>
                <a:ea typeface="Courier"/>
                <a:cs typeface="Courier"/>
                <a:sym typeface="Courier New"/>
              </a:rPr>
              <a:t>counts</a:t>
            </a:r>
            <a:r>
              <a:rPr lang="en-US" sz="3000" b="1"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000" b="1" i="0" u="none" strike="noStrike" cap="none" dirty="0">
                <a:solidFill>
                  <a:schemeClr val="lt1"/>
                </a:solidFill>
                <a:latin typeface="Courier"/>
                <a:ea typeface="Courier"/>
                <a:cs typeface="Courier"/>
                <a:sym typeface="Courier New"/>
              </a:rPr>
              <a:t>       </a:t>
            </a:r>
            <a:r>
              <a:rPr lang="en-US" sz="3000" b="1" i="0" u="none" strike="noStrike" cap="none" dirty="0">
                <a:solidFill>
                  <a:srgbClr val="FFFF00"/>
                </a:solidFill>
                <a:latin typeface="Courier"/>
                <a:ea typeface="Courier"/>
                <a:cs typeface="Courier"/>
                <a:sym typeface="Courier New"/>
              </a:rPr>
              <a:t>x =</a:t>
            </a:r>
            <a:r>
              <a:rPr lang="en-US" sz="3000" b="1" i="0" u="none" strike="noStrike" cap="none" dirty="0">
                <a:solidFill>
                  <a:srgbClr val="00FF00"/>
                </a:solidFill>
                <a:latin typeface="Courier"/>
                <a:ea typeface="Courier"/>
                <a:cs typeface="Courier"/>
                <a:sym typeface="Courier New"/>
              </a:rPr>
              <a:t> counts</a:t>
            </a:r>
            <a:r>
              <a:rPr lang="en-US" sz="3000" b="1" i="0" u="none" strike="noStrike" cap="none" dirty="0">
                <a:solidFill>
                  <a:srgbClr val="00FFFF"/>
                </a:solidFill>
                <a:latin typeface="Courier"/>
                <a:ea typeface="Courier"/>
                <a:cs typeface="Courier"/>
                <a:sym typeface="Courier New"/>
              </a:rPr>
              <a:t>[name]</a:t>
            </a:r>
          </a:p>
          <a:p>
            <a:pPr marL="0" marR="0" lvl="0" indent="0" algn="l" rtl="0">
              <a:lnSpc>
                <a:spcPct val="100000"/>
              </a:lnSpc>
              <a:spcBef>
                <a:spcPts val="0"/>
              </a:spcBef>
              <a:spcAft>
                <a:spcPts val="0"/>
              </a:spcAft>
              <a:buClr>
                <a:schemeClr val="lt1"/>
              </a:buClr>
              <a:buSzPct val="25000"/>
              <a:buFont typeface="Cabin"/>
              <a:buNone/>
            </a:pPr>
            <a:r>
              <a:rPr lang="en-US" sz="3000" b="1" i="0" u="none" strike="noStrike" cap="none" dirty="0">
                <a:solidFill>
                  <a:schemeClr val="lt1"/>
                </a:solidFill>
                <a:latin typeface="Courier"/>
                <a:ea typeface="Courier"/>
                <a:cs typeface="Courier"/>
                <a:sym typeface="Courier New"/>
              </a:rPr>
              <a:t>    </a:t>
            </a:r>
            <a:r>
              <a:rPr lang="en-US" sz="3000" b="1" i="0" u="none" strike="noStrike" cap="none" dirty="0">
                <a:solidFill>
                  <a:srgbClr val="FFFF00"/>
                </a:solidFill>
                <a:latin typeface="Courier"/>
                <a:ea typeface="Courier"/>
                <a:cs typeface="Courier"/>
                <a:sym typeface="Courier New"/>
              </a:rPr>
              <a:t>else</a:t>
            </a:r>
            <a:r>
              <a:rPr lang="en-US" sz="3000" b="1" i="0" u="none" strike="noStrike" cap="none" dirty="0">
                <a:solidFill>
                  <a:schemeClr val="lt1"/>
                </a:solidFill>
                <a:latin typeface="Courier"/>
                <a:ea typeface="Courier"/>
                <a:cs typeface="Courier"/>
                <a:sym typeface="Courier New"/>
              </a:rPr>
              <a:t> :</a:t>
            </a:r>
          </a:p>
          <a:p>
            <a:pPr marL="0" marR="0" lvl="0" indent="0" algn="l" rtl="0">
              <a:lnSpc>
                <a:spcPct val="100000"/>
              </a:lnSpc>
              <a:spcBef>
                <a:spcPts val="0"/>
              </a:spcBef>
              <a:spcAft>
                <a:spcPts val="0"/>
              </a:spcAft>
              <a:buClr>
                <a:schemeClr val="lt1"/>
              </a:buClr>
              <a:buSzPct val="25000"/>
              <a:buFont typeface="Cabin"/>
              <a:buNone/>
            </a:pPr>
            <a:r>
              <a:rPr lang="en-US" sz="3000" b="1" i="0" u="none" strike="noStrike" cap="none" dirty="0">
                <a:solidFill>
                  <a:schemeClr val="lt1"/>
                </a:solidFill>
                <a:latin typeface="Courier"/>
                <a:ea typeface="Courier"/>
                <a:cs typeface="Courier"/>
                <a:sym typeface="Courier New"/>
              </a:rPr>
              <a:t>       </a:t>
            </a:r>
            <a:r>
              <a:rPr lang="en-US" sz="3000" b="1" i="0" u="none" strike="noStrike" cap="none" dirty="0">
                <a:solidFill>
                  <a:srgbClr val="FFFF00"/>
                </a:solidFill>
                <a:latin typeface="Courier"/>
                <a:ea typeface="Courier"/>
                <a:cs typeface="Courier"/>
                <a:sym typeface="Courier New"/>
              </a:rPr>
              <a:t>x =</a:t>
            </a:r>
            <a:r>
              <a:rPr lang="en-US" sz="3000" b="1" i="0" u="none" strike="noStrike" cap="none" dirty="0">
                <a:solidFill>
                  <a:schemeClr val="lt1"/>
                </a:solidFill>
                <a:latin typeface="Courier"/>
                <a:ea typeface="Courier"/>
                <a:cs typeface="Courier"/>
                <a:sym typeface="Courier New"/>
              </a:rPr>
              <a:t> </a:t>
            </a:r>
            <a:r>
              <a:rPr lang="en-US" sz="3000" b="1" i="0" u="none" strike="noStrike" cap="none" dirty="0">
                <a:solidFill>
                  <a:srgbClr val="FF7F00"/>
                </a:solidFill>
                <a:latin typeface="Courier"/>
                <a:ea typeface="Courier"/>
                <a:cs typeface="Courier"/>
                <a:sym typeface="Courier New"/>
              </a:rPr>
              <a:t>0</a:t>
            </a:r>
          </a:p>
        </p:txBody>
      </p:sp>
      <p:sp>
        <p:nvSpPr>
          <p:cNvPr id="396" name="Shape 396"/>
          <p:cNvSpPr txBox="1"/>
          <p:nvPr/>
        </p:nvSpPr>
        <p:spPr>
          <a:xfrm>
            <a:off x="10060013" y="6019800"/>
            <a:ext cx="6044400" cy="6221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FF00"/>
              </a:buClr>
              <a:buSzPct val="25000"/>
              <a:buFont typeface="Cabin"/>
              <a:buNone/>
            </a:pPr>
            <a:r>
              <a:rPr lang="en-US" sz="3000" b="1" i="0" u="none" strike="noStrike" cap="none" dirty="0">
                <a:solidFill>
                  <a:srgbClr val="FFFF00"/>
                </a:solidFill>
                <a:latin typeface="Courier"/>
                <a:ea typeface="Courier"/>
                <a:cs typeface="Courier"/>
                <a:sym typeface="Courier New"/>
              </a:rPr>
              <a:t>x = </a:t>
            </a:r>
            <a:r>
              <a:rPr lang="en-US" sz="3000" b="1" i="0" u="none" strike="noStrike" cap="none" dirty="0" err="1">
                <a:solidFill>
                  <a:srgbClr val="00FF00"/>
                </a:solidFill>
                <a:latin typeface="Courier"/>
                <a:ea typeface="Courier"/>
                <a:cs typeface="Courier"/>
                <a:sym typeface="Courier New"/>
              </a:rPr>
              <a:t>counts</a:t>
            </a:r>
            <a:r>
              <a:rPr lang="en-US" sz="3000" b="1" i="0" u="none" strike="noStrike" cap="none" dirty="0" err="1">
                <a:solidFill>
                  <a:srgbClr val="FF00FF"/>
                </a:solidFill>
                <a:latin typeface="Courier"/>
                <a:ea typeface="Courier"/>
                <a:cs typeface="Courier"/>
                <a:sym typeface="Courier New"/>
              </a:rPr>
              <a:t>.get</a:t>
            </a:r>
            <a:r>
              <a:rPr lang="en-US" sz="3000" b="1" i="0" u="none" strike="noStrike" cap="none" dirty="0">
                <a:solidFill>
                  <a:schemeClr val="lt1"/>
                </a:solidFill>
                <a:latin typeface="Courier"/>
                <a:ea typeface="Courier"/>
                <a:cs typeface="Courier"/>
                <a:sym typeface="Courier New"/>
              </a:rPr>
              <a:t>(</a:t>
            </a:r>
            <a:r>
              <a:rPr lang="en-US" sz="3000" b="1" i="0" u="none" strike="noStrike" cap="none" dirty="0">
                <a:solidFill>
                  <a:srgbClr val="00FFFF"/>
                </a:solidFill>
                <a:latin typeface="Courier"/>
                <a:ea typeface="Courier"/>
                <a:cs typeface="Courier"/>
                <a:sym typeface="Courier New"/>
              </a:rPr>
              <a:t>name</a:t>
            </a:r>
            <a:r>
              <a:rPr lang="en-US" sz="3000" b="1" i="0" u="none" strike="noStrike" cap="none" dirty="0">
                <a:solidFill>
                  <a:schemeClr val="lt1"/>
                </a:solidFill>
                <a:latin typeface="Courier"/>
                <a:ea typeface="Courier"/>
                <a:cs typeface="Courier"/>
                <a:sym typeface="Courier New"/>
              </a:rPr>
              <a:t>, </a:t>
            </a:r>
            <a:r>
              <a:rPr lang="en-US" sz="3000" b="1" i="0" u="none" strike="noStrike" cap="none" dirty="0">
                <a:solidFill>
                  <a:srgbClr val="FF7F00"/>
                </a:solidFill>
                <a:latin typeface="Courier"/>
                <a:ea typeface="Courier"/>
                <a:cs typeface="Courier"/>
                <a:sym typeface="Courier New"/>
              </a:rPr>
              <a:t>0</a:t>
            </a:r>
            <a:r>
              <a:rPr lang="en-US" sz="3000" b="1" i="0" u="none" strike="noStrike" cap="none" dirty="0">
                <a:solidFill>
                  <a:schemeClr val="lt1"/>
                </a:solidFill>
                <a:latin typeface="Courier"/>
                <a:ea typeface="Courier"/>
                <a:cs typeface="Courier"/>
                <a:sym typeface="Courier New"/>
              </a:rPr>
              <a:t>)</a:t>
            </a:r>
          </a:p>
        </p:txBody>
      </p:sp>
      <p:sp>
        <p:nvSpPr>
          <p:cNvPr id="397" name="Shape 397"/>
          <p:cNvSpPr txBox="1"/>
          <p:nvPr/>
        </p:nvSpPr>
        <p:spPr>
          <a:xfrm>
            <a:off x="1003250" y="6980313"/>
            <a:ext cx="7118400" cy="1143000"/>
          </a:xfrm>
          <a:prstGeom prst="rect">
            <a:avLst/>
          </a:prstGeom>
          <a:noFill/>
          <a:ln>
            <a:noFill/>
          </a:ln>
        </p:spPr>
        <p:txBody>
          <a:bodyPr lIns="0" tIns="0" rIns="0" bIns="0" anchor="ctr" anchorCtr="0">
            <a:noAutofit/>
          </a:bodyPr>
          <a:lstStyle/>
          <a:p>
            <a:pPr marL="0" marR="0" lvl="0" indent="0" rtl="0">
              <a:lnSpc>
                <a:spcPct val="100000"/>
              </a:lnSpc>
              <a:spcBef>
                <a:spcPts val="0"/>
              </a:spcBef>
              <a:spcAft>
                <a:spcPts val="0"/>
              </a:spcAft>
              <a:buClr>
                <a:srgbClr val="FF7F00"/>
              </a:buClr>
              <a:buSzPct val="25000"/>
              <a:buFont typeface="Cabin"/>
              <a:buNone/>
            </a:pPr>
            <a:r>
              <a:rPr lang="en-US" sz="3600" u="none" strike="noStrike" cap="none">
                <a:solidFill>
                  <a:srgbClr val="FF7F00"/>
                </a:solidFill>
                <a:latin typeface="Arial" charset="0"/>
                <a:ea typeface="Arial" charset="0"/>
                <a:cs typeface="Arial" charset="0"/>
                <a:sym typeface="Cabin"/>
              </a:rPr>
              <a:t>Default value if key does not exist (and no </a:t>
            </a:r>
            <a:r>
              <a:rPr lang="en-US" sz="3600" u="none" strike="noStrike" cap="none" dirty="0" err="1">
                <a:solidFill>
                  <a:srgbClr val="FF7F00"/>
                </a:solidFill>
                <a:latin typeface="Arial" charset="0"/>
                <a:ea typeface="Arial" charset="0"/>
                <a:cs typeface="Arial" charset="0"/>
                <a:sym typeface="Cabin"/>
              </a:rPr>
              <a:t>Traceback</a:t>
            </a:r>
            <a:r>
              <a:rPr lang="en-US" sz="3600" u="none" strike="noStrike" cap="none" dirty="0">
                <a:solidFill>
                  <a:srgbClr val="FF7F00"/>
                </a:solidFill>
                <a:latin typeface="Arial" charset="0"/>
                <a:ea typeface="Arial" charset="0"/>
                <a:cs typeface="Arial" charset="0"/>
                <a:sym typeface="Cabin"/>
              </a:rPr>
              <a:t>).</a:t>
            </a:r>
          </a:p>
        </p:txBody>
      </p:sp>
      <p:sp>
        <p:nvSpPr>
          <p:cNvPr id="398" name="Shape 398"/>
          <p:cNvSpPr txBox="1"/>
          <p:nvPr/>
        </p:nvSpPr>
        <p:spPr>
          <a:xfrm>
            <a:off x="9232900" y="7375475"/>
            <a:ext cx="6741359" cy="698400"/>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00FF"/>
              </a:buClr>
              <a:buSzPct val="25000"/>
              <a:buFont typeface="Cabin"/>
              <a:buNone/>
            </a:pPr>
            <a:r>
              <a:rPr lang="en-US" sz="3200" u="none" strike="noStrike" cap="none" dirty="0">
                <a:solidFill>
                  <a:srgbClr val="FF00FF"/>
                </a:solidFill>
                <a:latin typeface="Arial" charset="0"/>
                <a:ea typeface="Arial" charset="0"/>
                <a:cs typeface="Arial" charset="0"/>
                <a:sym typeface="Cabin"/>
              </a:rPr>
              <a:t>{</a:t>
            </a:r>
            <a:r>
              <a:rPr lang="en-US" sz="3200" u="none" strike="noStrike" cap="none" dirty="0">
                <a:solidFill>
                  <a:srgbClr val="00FFFF"/>
                </a:solidFill>
                <a:latin typeface="Arial" charset="0"/>
                <a:ea typeface="Arial" charset="0"/>
                <a:cs typeface="Arial" charset="0"/>
                <a:sym typeface="Cabin"/>
              </a:rPr>
              <a:t>'csev'</a:t>
            </a:r>
            <a:r>
              <a:rPr lang="en-US" sz="3200" u="none" strike="noStrike" cap="none" dirty="0">
                <a:solidFill>
                  <a:srgbClr val="FF00FF"/>
                </a:solidFill>
                <a:latin typeface="Arial" charset="0"/>
                <a:ea typeface="Arial" charset="0"/>
                <a:cs typeface="Arial" charset="0"/>
                <a:sym typeface="Cabin"/>
              </a:rPr>
              <a:t>: 2, </a:t>
            </a:r>
            <a:r>
              <a:rPr lang="en-US" sz="3200" u="none" strike="noStrike" cap="none" dirty="0">
                <a:solidFill>
                  <a:srgbClr val="00FFFF"/>
                </a:solidFill>
                <a:latin typeface="Arial" charset="0"/>
                <a:ea typeface="Arial" charset="0"/>
                <a:cs typeface="Arial" charset="0"/>
                <a:sym typeface="Cabin"/>
              </a:rPr>
              <a:t>'</a:t>
            </a:r>
            <a:r>
              <a:rPr lang="en-US" sz="3200" u="none" strike="noStrike" cap="none" dirty="0" err="1">
                <a:solidFill>
                  <a:srgbClr val="00FFFF"/>
                </a:solidFill>
                <a:latin typeface="Arial" charset="0"/>
                <a:ea typeface="Arial" charset="0"/>
                <a:cs typeface="Arial" charset="0"/>
                <a:sym typeface="Cabin"/>
              </a:rPr>
              <a:t>cwen</a:t>
            </a:r>
            <a:r>
              <a:rPr lang="en-US" sz="3200" u="none" strike="noStrike" cap="none" dirty="0">
                <a:solidFill>
                  <a:srgbClr val="00FFFF"/>
                </a:solidFill>
                <a:latin typeface="Arial" charset="0"/>
                <a:ea typeface="Arial" charset="0"/>
                <a:cs typeface="Arial" charset="0"/>
                <a:sym typeface="Cabin"/>
              </a:rPr>
              <a:t>'</a:t>
            </a:r>
            <a:r>
              <a:rPr lang="en-US" sz="3200" u="none" strike="noStrike" cap="none" dirty="0">
                <a:solidFill>
                  <a:srgbClr val="FF00FF"/>
                </a:solidFill>
                <a:latin typeface="Arial" charset="0"/>
                <a:ea typeface="Arial" charset="0"/>
                <a:cs typeface="Arial" charset="0"/>
                <a:sym typeface="Cabin"/>
              </a:rPr>
              <a:t>: 2 , </a:t>
            </a:r>
            <a:r>
              <a:rPr lang="en-US" sz="3200" u="none" strike="noStrike" cap="none" dirty="0">
                <a:solidFill>
                  <a:srgbClr val="00FFFF"/>
                </a:solidFill>
                <a:latin typeface="Arial" charset="0"/>
                <a:ea typeface="Arial" charset="0"/>
                <a:cs typeface="Arial" charset="0"/>
                <a:sym typeface="Cabin"/>
              </a:rPr>
              <a:t>'</a:t>
            </a:r>
            <a:r>
              <a:rPr lang="en-US" sz="3200" u="none" strike="noStrike" cap="none" dirty="0" err="1">
                <a:solidFill>
                  <a:srgbClr val="00FFFF"/>
                </a:solidFill>
                <a:latin typeface="Arial" charset="0"/>
                <a:ea typeface="Arial" charset="0"/>
                <a:cs typeface="Arial" charset="0"/>
                <a:sym typeface="Cabin"/>
              </a:rPr>
              <a:t>zqian</a:t>
            </a:r>
            <a:r>
              <a:rPr lang="en-US" sz="3200" u="none" strike="noStrike" cap="none" dirty="0">
                <a:solidFill>
                  <a:srgbClr val="00FFFF"/>
                </a:solidFill>
                <a:latin typeface="Arial" charset="0"/>
                <a:ea typeface="Arial" charset="0"/>
                <a:cs typeface="Arial" charset="0"/>
                <a:sym typeface="Cabin"/>
              </a:rPr>
              <a:t>'</a:t>
            </a:r>
            <a:r>
              <a:rPr lang="en-US" sz="3200" u="none" strike="noStrike" cap="none" dirty="0">
                <a:solidFill>
                  <a:srgbClr val="FF00FF"/>
                </a:solidFill>
                <a:latin typeface="Arial" charset="0"/>
                <a:ea typeface="Arial" charset="0"/>
                <a:cs typeface="Arial" charset="0"/>
                <a:sym typeface="Cabin"/>
              </a:rPr>
              <a:t>: 1}</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402"/>
        <p:cNvGrpSpPr/>
        <p:nvPr/>
      </p:nvGrpSpPr>
      <p:grpSpPr>
        <a:xfrm>
          <a:off x="0" y="0"/>
          <a:ext cx="0" cy="0"/>
          <a:chOff x="0" y="0"/>
          <a:chExt cx="0" cy="0"/>
        </a:xfrm>
      </p:grpSpPr>
      <p:sp>
        <p:nvSpPr>
          <p:cNvPr id="403" name="Shape 403"/>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FF00"/>
              </a:buClr>
              <a:buSzPct val="25000"/>
              <a:buFont typeface="Cabin"/>
              <a:buNone/>
            </a:pPr>
            <a:r>
              <a:rPr lang="en-US" sz="7600" u="none" strike="noStrike" cap="none">
                <a:solidFill>
                  <a:srgbClr val="FFD966"/>
                </a:solidFill>
                <a:latin typeface="Arial" charset="0"/>
                <a:ea typeface="Arial" charset="0"/>
                <a:cs typeface="Arial" charset="0"/>
                <a:sym typeface="Cabin"/>
              </a:rPr>
              <a:t>Simplified Counting with </a:t>
            </a:r>
            <a:r>
              <a:rPr lang="en-US" sz="7600" u="none" strike="noStrike" cap="none">
                <a:solidFill>
                  <a:srgbClr val="FF00FF"/>
                </a:solidFill>
                <a:latin typeface="Arial" charset="0"/>
                <a:ea typeface="Arial" charset="0"/>
                <a:cs typeface="Arial" charset="0"/>
                <a:sym typeface="Cabin"/>
              </a:rPr>
              <a:t>get()</a:t>
            </a:r>
          </a:p>
        </p:txBody>
      </p:sp>
      <p:sp>
        <p:nvSpPr>
          <p:cNvPr id="404" name="Shape 404"/>
          <p:cNvSpPr txBox="1">
            <a:spLocks noGrp="1"/>
          </p:cNvSpPr>
          <p:nvPr>
            <p:ph type="body" idx="1"/>
          </p:nvPr>
        </p:nvSpPr>
        <p:spPr>
          <a:xfrm>
            <a:off x="1155700" y="2603501"/>
            <a:ext cx="13931900" cy="1457272"/>
          </a:xfrm>
          <a:prstGeom prst="rect">
            <a:avLst/>
          </a:prstGeom>
          <a:noFill/>
          <a:ln>
            <a:noFill/>
          </a:ln>
        </p:spPr>
        <p:txBody>
          <a:bodyPr lIns="38100" tIns="38100" rIns="38100" bIns="38100" anchor="ctr" anchorCtr="0">
            <a:noAutofit/>
          </a:bodyPr>
          <a:lstStyle/>
          <a:p>
            <a:pPr marL="0" marR="0" lvl="0" indent="0" algn="l" rtl="0">
              <a:lnSpc>
                <a:spcPct val="100000"/>
              </a:lnSpc>
              <a:spcBef>
                <a:spcPts val="0"/>
              </a:spcBef>
              <a:spcAft>
                <a:spcPts val="0"/>
              </a:spcAft>
              <a:buSzPct val="100000"/>
              <a:buNone/>
            </a:pPr>
            <a:r>
              <a:rPr lang="en-US" sz="3600" u="none" strike="noStrike" cap="none">
                <a:solidFill>
                  <a:schemeClr val="lt1"/>
                </a:solidFill>
                <a:latin typeface="Arial" charset="0"/>
                <a:ea typeface="Arial" charset="0"/>
                <a:cs typeface="Arial" charset="0"/>
                <a:sym typeface="Cabin"/>
              </a:rPr>
              <a:t>We can use </a:t>
            </a:r>
            <a:r>
              <a:rPr lang="en-US" sz="3600" u="none" strike="noStrike" cap="none">
                <a:solidFill>
                  <a:srgbClr val="FF00FF"/>
                </a:solidFill>
                <a:latin typeface="Arial" charset="0"/>
                <a:ea typeface="Arial" charset="0"/>
                <a:cs typeface="Arial" charset="0"/>
                <a:sym typeface="Cabin"/>
              </a:rPr>
              <a:t>get</a:t>
            </a:r>
            <a:r>
              <a:rPr lang="en-US" sz="3600" u="none" strike="noStrike" cap="none">
                <a:solidFill>
                  <a:schemeClr val="lt1"/>
                </a:solidFill>
                <a:latin typeface="Arial" charset="0"/>
                <a:ea typeface="Arial" charset="0"/>
                <a:cs typeface="Arial" charset="0"/>
                <a:sym typeface="Cabin"/>
              </a:rPr>
              <a:t>() and provide a </a:t>
            </a:r>
            <a:r>
              <a:rPr lang="en-US" sz="3600" u="none" strike="noStrike" cap="none">
                <a:solidFill>
                  <a:srgbClr val="FF7F00"/>
                </a:solidFill>
                <a:latin typeface="Arial" charset="0"/>
                <a:ea typeface="Arial" charset="0"/>
                <a:cs typeface="Arial" charset="0"/>
                <a:sym typeface="Cabin"/>
              </a:rPr>
              <a:t>default value of zero</a:t>
            </a:r>
            <a:r>
              <a:rPr lang="en-US" sz="3600" u="none" strike="noStrike" cap="none">
                <a:solidFill>
                  <a:schemeClr val="lt1"/>
                </a:solidFill>
                <a:latin typeface="Arial" charset="0"/>
                <a:ea typeface="Arial" charset="0"/>
                <a:cs typeface="Arial" charset="0"/>
                <a:sym typeface="Cabin"/>
              </a:rPr>
              <a:t> when the </a:t>
            </a:r>
            <a:r>
              <a:rPr lang="en-US" sz="3600" u="none" strike="noStrike" cap="none">
                <a:solidFill>
                  <a:srgbClr val="00FFFF"/>
                </a:solidFill>
                <a:latin typeface="Arial" charset="0"/>
                <a:ea typeface="Arial" charset="0"/>
                <a:cs typeface="Arial" charset="0"/>
                <a:sym typeface="Cabin"/>
              </a:rPr>
              <a:t>key</a:t>
            </a:r>
            <a:r>
              <a:rPr lang="en-US" sz="3600" u="none" strike="noStrike" cap="none">
                <a:solidFill>
                  <a:schemeClr val="lt1"/>
                </a:solidFill>
                <a:latin typeface="Arial" charset="0"/>
                <a:ea typeface="Arial" charset="0"/>
                <a:cs typeface="Arial" charset="0"/>
                <a:sym typeface="Cabin"/>
              </a:rPr>
              <a:t> is not yet in the dictionary - and then just add one</a:t>
            </a:r>
          </a:p>
        </p:txBody>
      </p:sp>
      <p:sp>
        <p:nvSpPr>
          <p:cNvPr id="405" name="Shape 405"/>
          <p:cNvSpPr txBox="1"/>
          <p:nvPr/>
        </p:nvSpPr>
        <p:spPr>
          <a:xfrm>
            <a:off x="1698775" y="4562481"/>
            <a:ext cx="10558500" cy="21557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00FF00"/>
              </a:buClr>
              <a:buSzPct val="25000"/>
              <a:buFont typeface="Courier New"/>
              <a:buNone/>
            </a:pPr>
            <a:r>
              <a:rPr lang="en-US" sz="2800" b="1" i="0" u="none" strike="noStrike" cap="none" dirty="0">
                <a:solidFill>
                  <a:srgbClr val="00FF00"/>
                </a:solidFill>
                <a:latin typeface="Courier"/>
                <a:ea typeface="Courier"/>
                <a:cs typeface="Courier"/>
                <a:sym typeface="Courier New"/>
              </a:rPr>
              <a:t>counts</a:t>
            </a:r>
            <a:r>
              <a:rPr lang="en-US" sz="2800" b="1" i="0" u="none" strike="noStrike" cap="none" dirty="0">
                <a:solidFill>
                  <a:schemeClr val="lt1"/>
                </a:solidFill>
                <a:latin typeface="Courier"/>
                <a:ea typeface="Courier"/>
                <a:cs typeface="Courier"/>
                <a:sym typeface="Courier New"/>
              </a:rPr>
              <a:t> = </a:t>
            </a:r>
            <a:r>
              <a:rPr lang="en-US" sz="2800" b="1" i="0" u="none" strike="noStrike" cap="none" dirty="0" err="1">
                <a:solidFill>
                  <a:srgbClr val="FF00FF"/>
                </a:solidFill>
                <a:latin typeface="Courier"/>
                <a:ea typeface="Courier"/>
                <a:cs typeface="Courier"/>
                <a:sym typeface="Courier New"/>
              </a:rPr>
              <a:t>dict</a:t>
            </a:r>
            <a:r>
              <a:rPr lang="en-US" sz="2800" b="1"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rgbClr val="00FF00"/>
              </a:buClr>
              <a:buSzPct val="25000"/>
              <a:buFont typeface="Courier New"/>
              <a:buNone/>
            </a:pPr>
            <a:r>
              <a:rPr lang="en-US" sz="2800" b="1" i="0" u="none" strike="noStrike" cap="none" dirty="0">
                <a:solidFill>
                  <a:srgbClr val="00FF00"/>
                </a:solidFill>
                <a:latin typeface="Courier"/>
                <a:ea typeface="Courier"/>
                <a:cs typeface="Courier"/>
                <a:sym typeface="Courier New"/>
              </a:rPr>
              <a:t>names</a:t>
            </a:r>
            <a:r>
              <a:rPr lang="en-US" sz="2800" b="1" i="0" u="none" strike="noStrike" cap="none" dirty="0">
                <a:solidFill>
                  <a:schemeClr val="lt1"/>
                </a:solidFill>
                <a:latin typeface="Courier"/>
                <a:ea typeface="Courier"/>
                <a:cs typeface="Courier"/>
                <a:sym typeface="Courier New"/>
              </a:rPr>
              <a:t> = ['csev', '</a:t>
            </a:r>
            <a:r>
              <a:rPr lang="en-US" sz="2800" b="1" i="0" u="none" strike="noStrike" cap="none" dirty="0" err="1">
                <a:solidFill>
                  <a:schemeClr val="lt1"/>
                </a:solidFill>
                <a:latin typeface="Courier"/>
                <a:ea typeface="Courier"/>
                <a:cs typeface="Courier"/>
                <a:sym typeface="Courier New"/>
              </a:rPr>
              <a:t>cwen</a:t>
            </a:r>
            <a:r>
              <a:rPr lang="en-US" sz="2800" b="1" i="0" u="none" strike="noStrike" cap="none" dirty="0">
                <a:solidFill>
                  <a:schemeClr val="lt1"/>
                </a:solidFill>
                <a:latin typeface="Courier"/>
                <a:ea typeface="Courier"/>
                <a:cs typeface="Courier"/>
                <a:sym typeface="Courier New"/>
              </a:rPr>
              <a:t>', 'csev', '</a:t>
            </a:r>
            <a:r>
              <a:rPr lang="en-US" sz="2800" b="1" i="0" u="none" strike="noStrike" cap="none" dirty="0" err="1">
                <a:solidFill>
                  <a:schemeClr val="lt1"/>
                </a:solidFill>
                <a:latin typeface="Courier"/>
                <a:ea typeface="Courier"/>
                <a:cs typeface="Courier"/>
                <a:sym typeface="Courier New"/>
              </a:rPr>
              <a:t>zqian</a:t>
            </a:r>
            <a:r>
              <a:rPr lang="en-US" sz="2800" b="1" i="0" u="none" strike="noStrike" cap="none" dirty="0">
                <a:solidFill>
                  <a:schemeClr val="lt1"/>
                </a:solidFill>
                <a:latin typeface="Courier"/>
                <a:ea typeface="Courier"/>
                <a:cs typeface="Courier"/>
                <a:sym typeface="Courier New"/>
              </a:rPr>
              <a:t>', '</a:t>
            </a:r>
            <a:r>
              <a:rPr lang="en-US" sz="2800" b="1" i="0" u="none" strike="noStrike" cap="none" dirty="0" err="1">
                <a:solidFill>
                  <a:schemeClr val="lt1"/>
                </a:solidFill>
                <a:latin typeface="Courier"/>
                <a:ea typeface="Courier"/>
                <a:cs typeface="Courier"/>
                <a:sym typeface="Courier New"/>
              </a:rPr>
              <a:t>cwen</a:t>
            </a:r>
            <a:r>
              <a:rPr lang="en-US" sz="2800" b="1"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rgbClr val="FFFF00"/>
              </a:buClr>
              <a:buSzPct val="25000"/>
              <a:buFont typeface="Courier New"/>
              <a:buNone/>
            </a:pPr>
            <a:r>
              <a:rPr lang="en-US" sz="2800" b="1" i="0" u="none" strike="noStrike" cap="none" dirty="0">
                <a:solidFill>
                  <a:srgbClr val="FFFF00"/>
                </a:solidFill>
                <a:latin typeface="Courier"/>
                <a:ea typeface="Courier"/>
                <a:cs typeface="Courier"/>
                <a:sym typeface="Courier New"/>
              </a:rPr>
              <a:t>for</a:t>
            </a:r>
            <a:r>
              <a:rPr lang="en-US" sz="2800" b="1" i="0" u="none" strike="noStrike" cap="none" dirty="0">
                <a:solidFill>
                  <a:schemeClr val="lt1"/>
                </a:solidFill>
                <a:latin typeface="Courier"/>
                <a:ea typeface="Courier"/>
                <a:cs typeface="Courier"/>
                <a:sym typeface="Courier New"/>
              </a:rPr>
              <a:t> </a:t>
            </a:r>
            <a:r>
              <a:rPr lang="en-US" sz="2800" b="1" i="0" u="none" strike="noStrike" cap="none" dirty="0">
                <a:solidFill>
                  <a:srgbClr val="00FF00"/>
                </a:solidFill>
                <a:latin typeface="Courier"/>
                <a:ea typeface="Courier"/>
                <a:cs typeface="Courier"/>
                <a:sym typeface="Courier New"/>
              </a:rPr>
              <a:t>name</a:t>
            </a:r>
            <a:r>
              <a:rPr lang="en-US" sz="2800" b="1" i="0" u="none" strike="noStrike" cap="none" dirty="0">
                <a:solidFill>
                  <a:schemeClr val="lt1"/>
                </a:solidFill>
                <a:latin typeface="Courier"/>
                <a:ea typeface="Courier"/>
                <a:cs typeface="Courier"/>
                <a:sym typeface="Courier New"/>
              </a:rPr>
              <a:t> </a:t>
            </a:r>
            <a:r>
              <a:rPr lang="en-US" sz="2800" b="1" i="0" u="none" strike="noStrike" cap="none" dirty="0">
                <a:solidFill>
                  <a:srgbClr val="FFFF00"/>
                </a:solidFill>
                <a:latin typeface="Courier"/>
                <a:ea typeface="Courier"/>
                <a:cs typeface="Courier"/>
                <a:sym typeface="Courier New"/>
              </a:rPr>
              <a:t>in</a:t>
            </a:r>
            <a:r>
              <a:rPr lang="en-US" sz="2800" b="1" i="0" u="none" strike="noStrike" cap="none" dirty="0">
                <a:solidFill>
                  <a:schemeClr val="lt1"/>
                </a:solidFill>
                <a:latin typeface="Courier"/>
                <a:ea typeface="Courier"/>
                <a:cs typeface="Courier"/>
                <a:sym typeface="Courier New"/>
              </a:rPr>
              <a:t> </a:t>
            </a:r>
            <a:r>
              <a:rPr lang="en-US" sz="2800" b="1" i="0" u="none" strike="noStrike" cap="none" dirty="0">
                <a:solidFill>
                  <a:srgbClr val="00FF00"/>
                </a:solidFill>
                <a:latin typeface="Courier"/>
                <a:ea typeface="Courier"/>
                <a:cs typeface="Courier"/>
                <a:sym typeface="Courier New"/>
              </a:rPr>
              <a:t>names</a:t>
            </a:r>
            <a:r>
              <a:rPr lang="en-US" sz="2800" b="1" i="0" u="none" strike="noStrike" cap="none" dirty="0">
                <a:solidFill>
                  <a:schemeClr val="lt1"/>
                </a:solidFill>
                <a:latin typeface="Courier"/>
                <a:ea typeface="Courier"/>
                <a:cs typeface="Courier"/>
                <a:sym typeface="Courier New"/>
              </a:rPr>
              <a:t> :</a:t>
            </a:r>
          </a:p>
          <a:p>
            <a:pPr marL="0" marR="0" lvl="0" indent="0" algn="l" rtl="0">
              <a:lnSpc>
                <a:spcPct val="100000"/>
              </a:lnSpc>
              <a:spcBef>
                <a:spcPts val="0"/>
              </a:spcBef>
              <a:spcAft>
                <a:spcPts val="0"/>
              </a:spcAft>
              <a:buClr>
                <a:schemeClr val="lt1"/>
              </a:buClr>
              <a:buSzPct val="25000"/>
              <a:buFont typeface="Courier New"/>
              <a:buNone/>
            </a:pPr>
            <a:r>
              <a:rPr lang="en-US" sz="2800" b="1" i="0" u="none" strike="noStrike" cap="none" dirty="0">
                <a:solidFill>
                  <a:schemeClr val="lt1"/>
                </a:solidFill>
                <a:latin typeface="Courier"/>
                <a:ea typeface="Courier"/>
                <a:cs typeface="Courier"/>
                <a:sym typeface="Courier New"/>
              </a:rPr>
              <a:t>    </a:t>
            </a:r>
            <a:r>
              <a:rPr lang="en-US" sz="2800" b="1" i="0" u="none" strike="noStrike" cap="none" dirty="0">
                <a:solidFill>
                  <a:srgbClr val="00FF00"/>
                </a:solidFill>
                <a:latin typeface="Courier"/>
                <a:ea typeface="Courier"/>
                <a:cs typeface="Courier"/>
                <a:sym typeface="Courier New"/>
              </a:rPr>
              <a:t>counts</a:t>
            </a:r>
            <a:r>
              <a:rPr lang="en-US" sz="2800" b="1" i="0" u="none" strike="noStrike" cap="none" dirty="0">
                <a:solidFill>
                  <a:srgbClr val="00FFFF"/>
                </a:solidFill>
                <a:latin typeface="Courier"/>
                <a:ea typeface="Courier"/>
                <a:cs typeface="Courier"/>
                <a:sym typeface="Courier New"/>
              </a:rPr>
              <a:t>[name]</a:t>
            </a:r>
            <a:r>
              <a:rPr lang="en-US" sz="2800" b="1" i="0" u="none" strike="noStrike" cap="none" dirty="0">
                <a:solidFill>
                  <a:schemeClr val="lt1"/>
                </a:solidFill>
                <a:latin typeface="Courier"/>
                <a:ea typeface="Courier"/>
                <a:cs typeface="Courier"/>
                <a:sym typeface="Courier New"/>
              </a:rPr>
              <a:t> = </a:t>
            </a:r>
            <a:r>
              <a:rPr lang="en-US" sz="2800" b="1" i="0" u="none" strike="noStrike" cap="none" dirty="0" err="1">
                <a:solidFill>
                  <a:srgbClr val="00FF00"/>
                </a:solidFill>
                <a:latin typeface="Courier"/>
                <a:ea typeface="Courier"/>
                <a:cs typeface="Courier"/>
                <a:sym typeface="Courier New"/>
              </a:rPr>
              <a:t>counts</a:t>
            </a:r>
            <a:r>
              <a:rPr lang="en-US" sz="2800" b="1" i="0" u="none" strike="noStrike" cap="none" dirty="0" err="1">
                <a:solidFill>
                  <a:srgbClr val="FF00FF"/>
                </a:solidFill>
                <a:latin typeface="Courier"/>
                <a:ea typeface="Courier"/>
                <a:cs typeface="Courier"/>
                <a:sym typeface="Courier New"/>
              </a:rPr>
              <a:t>.get</a:t>
            </a:r>
            <a:r>
              <a:rPr lang="en-US" sz="2800" b="1" i="0" u="none" strike="noStrike" cap="none" dirty="0">
                <a:solidFill>
                  <a:srgbClr val="00FF00"/>
                </a:solidFill>
                <a:latin typeface="Courier"/>
                <a:ea typeface="Courier"/>
                <a:cs typeface="Courier"/>
                <a:sym typeface="Courier New"/>
              </a:rPr>
              <a:t>(</a:t>
            </a:r>
            <a:r>
              <a:rPr lang="en-US" sz="2800" b="1" i="0" u="none" strike="noStrike" cap="none" dirty="0">
                <a:solidFill>
                  <a:srgbClr val="00FFFF"/>
                </a:solidFill>
                <a:latin typeface="Courier"/>
                <a:ea typeface="Courier"/>
                <a:cs typeface="Courier"/>
                <a:sym typeface="Courier New"/>
              </a:rPr>
              <a:t>name, </a:t>
            </a:r>
            <a:r>
              <a:rPr lang="en-US" sz="2800" b="1" i="0" u="none" strike="noStrike" cap="none" dirty="0">
                <a:solidFill>
                  <a:srgbClr val="FF7F00"/>
                </a:solidFill>
                <a:latin typeface="Courier"/>
                <a:ea typeface="Courier"/>
                <a:cs typeface="Courier"/>
                <a:sym typeface="Courier New"/>
              </a:rPr>
              <a:t>0</a:t>
            </a:r>
            <a:r>
              <a:rPr lang="en-US" sz="2800" b="1" i="0" u="none" strike="noStrike" cap="none" dirty="0">
                <a:solidFill>
                  <a:srgbClr val="00FFFF"/>
                </a:solidFill>
                <a:latin typeface="Courier"/>
                <a:ea typeface="Courier"/>
                <a:cs typeface="Courier"/>
                <a:sym typeface="Courier New"/>
              </a:rPr>
              <a:t>)</a:t>
            </a:r>
            <a:r>
              <a:rPr lang="en-US" sz="2800" b="1" i="0" u="none" strike="noStrike" cap="none" dirty="0">
                <a:solidFill>
                  <a:schemeClr val="lt1"/>
                </a:solidFill>
                <a:latin typeface="Courier"/>
                <a:ea typeface="Courier"/>
                <a:cs typeface="Courier"/>
                <a:sym typeface="Courier New"/>
              </a:rPr>
              <a:t> + 1</a:t>
            </a:r>
          </a:p>
          <a:p>
            <a:pPr marL="0" marR="0" lvl="0" indent="0" algn="l" rtl="0">
              <a:lnSpc>
                <a:spcPct val="100000"/>
              </a:lnSpc>
              <a:spcBef>
                <a:spcPts val="0"/>
              </a:spcBef>
              <a:spcAft>
                <a:spcPts val="0"/>
              </a:spcAft>
              <a:buClr>
                <a:srgbClr val="FFFF00"/>
              </a:buClr>
              <a:buSzPct val="25000"/>
              <a:buFont typeface="Courier New"/>
              <a:buNone/>
            </a:pPr>
            <a:r>
              <a:rPr lang="en-US" sz="2800" b="1" i="0" u="none" strike="noStrike" cap="none" dirty="0">
                <a:solidFill>
                  <a:srgbClr val="FFFF00"/>
                </a:solidFill>
                <a:latin typeface="Courier"/>
                <a:ea typeface="Courier"/>
                <a:cs typeface="Courier"/>
                <a:sym typeface="Courier New"/>
              </a:rPr>
              <a:t>print(</a:t>
            </a:r>
            <a:r>
              <a:rPr lang="en-US" sz="2800" b="1" i="0" u="none" strike="noStrike" cap="none" dirty="0">
                <a:solidFill>
                  <a:srgbClr val="00FF00"/>
                </a:solidFill>
                <a:latin typeface="Courier"/>
                <a:ea typeface="Courier"/>
                <a:cs typeface="Courier"/>
                <a:sym typeface="Courier New"/>
              </a:rPr>
              <a:t>counts</a:t>
            </a:r>
            <a:r>
              <a:rPr lang="en-US" sz="2800" b="1" i="0" u="none" strike="noStrike" cap="none" dirty="0">
                <a:solidFill>
                  <a:srgbClr val="FFFF00"/>
                </a:solidFill>
                <a:latin typeface="Courier"/>
                <a:ea typeface="Courier"/>
                <a:cs typeface="Courier"/>
                <a:sym typeface="Courier New"/>
              </a:rPr>
              <a:t>)</a:t>
            </a:r>
          </a:p>
        </p:txBody>
      </p:sp>
      <p:sp>
        <p:nvSpPr>
          <p:cNvPr id="406" name="Shape 406"/>
          <p:cNvSpPr txBox="1"/>
          <p:nvPr/>
        </p:nvSpPr>
        <p:spPr>
          <a:xfrm>
            <a:off x="6851650" y="7640632"/>
            <a:ext cx="1466850" cy="6222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7F00"/>
              </a:buClr>
              <a:buSzPct val="25000"/>
              <a:buFont typeface="Cabin"/>
              <a:buNone/>
            </a:pPr>
            <a:r>
              <a:rPr lang="en-US" sz="3600" u="none" strike="noStrike" cap="none">
                <a:solidFill>
                  <a:srgbClr val="FF7F00"/>
                </a:solidFill>
                <a:latin typeface="Arial" charset="0"/>
                <a:ea typeface="Arial" charset="0"/>
                <a:cs typeface="Arial" charset="0"/>
                <a:sym typeface="Cabin"/>
              </a:rPr>
              <a:t>Default</a:t>
            </a:r>
          </a:p>
        </p:txBody>
      </p:sp>
      <p:cxnSp>
        <p:nvCxnSpPr>
          <p:cNvPr id="407" name="Shape 407"/>
          <p:cNvCxnSpPr/>
          <p:nvPr/>
        </p:nvCxnSpPr>
        <p:spPr>
          <a:xfrm flipH="1">
            <a:off x="7921474" y="6308857"/>
            <a:ext cx="1405200" cy="1411200"/>
          </a:xfrm>
          <a:prstGeom prst="straightConnector1">
            <a:avLst/>
          </a:prstGeom>
          <a:noFill/>
          <a:ln w="63500" cap="rnd" cmpd="sng">
            <a:solidFill>
              <a:srgbClr val="FF7F00"/>
            </a:solidFill>
            <a:prstDash val="solid"/>
            <a:miter/>
            <a:headEnd type="stealth" w="med" len="med"/>
            <a:tailEnd type="none" w="med" len="med"/>
          </a:ln>
        </p:spPr>
      </p:cxnSp>
      <p:sp>
        <p:nvSpPr>
          <p:cNvPr id="408" name="Shape 408"/>
          <p:cNvSpPr txBox="1"/>
          <p:nvPr/>
        </p:nvSpPr>
        <p:spPr>
          <a:xfrm>
            <a:off x="9004375" y="7424732"/>
            <a:ext cx="7118400" cy="698400"/>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00FF"/>
              </a:buClr>
              <a:buSzPct val="25000"/>
              <a:buFont typeface="Cabin"/>
              <a:buNone/>
            </a:pPr>
            <a:r>
              <a:rPr lang="en-US" sz="3200" u="none" strike="noStrike" cap="none" dirty="0">
                <a:solidFill>
                  <a:srgbClr val="FF00FF"/>
                </a:solidFill>
                <a:latin typeface="Arial" charset="0"/>
                <a:ea typeface="Arial" charset="0"/>
                <a:cs typeface="Arial" charset="0"/>
                <a:sym typeface="Cabin"/>
              </a:rPr>
              <a:t>{</a:t>
            </a:r>
            <a:r>
              <a:rPr lang="en-US" sz="3200" u="none" strike="noStrike" cap="none" dirty="0">
                <a:solidFill>
                  <a:srgbClr val="00FFFF"/>
                </a:solidFill>
                <a:latin typeface="Arial" charset="0"/>
                <a:ea typeface="Arial" charset="0"/>
                <a:cs typeface="Arial" charset="0"/>
                <a:sym typeface="Cabin"/>
              </a:rPr>
              <a:t>'csev'</a:t>
            </a:r>
            <a:r>
              <a:rPr lang="en-US" sz="3200" u="none" strike="noStrike" cap="none" dirty="0">
                <a:solidFill>
                  <a:srgbClr val="FF00FF"/>
                </a:solidFill>
                <a:latin typeface="Arial" charset="0"/>
                <a:ea typeface="Arial" charset="0"/>
                <a:cs typeface="Arial" charset="0"/>
                <a:sym typeface="Cabin"/>
              </a:rPr>
              <a:t>: 2, </a:t>
            </a:r>
            <a:r>
              <a:rPr lang="en-US" sz="3200" u="none" strike="noStrike" cap="none" dirty="0">
                <a:solidFill>
                  <a:srgbClr val="00FFFF"/>
                </a:solidFill>
                <a:latin typeface="Arial" charset="0"/>
                <a:ea typeface="Arial" charset="0"/>
                <a:cs typeface="Arial" charset="0"/>
                <a:sym typeface="Cabin"/>
              </a:rPr>
              <a:t>'</a:t>
            </a:r>
            <a:r>
              <a:rPr lang="en-US" sz="3200" u="none" strike="noStrike" cap="none" dirty="0" err="1">
                <a:solidFill>
                  <a:srgbClr val="00FFFF"/>
                </a:solidFill>
                <a:latin typeface="Arial" charset="0"/>
                <a:ea typeface="Arial" charset="0"/>
                <a:cs typeface="Arial" charset="0"/>
                <a:sym typeface="Cabin"/>
              </a:rPr>
              <a:t>cwen</a:t>
            </a:r>
            <a:r>
              <a:rPr lang="en-US" sz="3200" u="none" strike="noStrike" cap="none" dirty="0">
                <a:solidFill>
                  <a:srgbClr val="00FFFF"/>
                </a:solidFill>
                <a:latin typeface="Arial" charset="0"/>
                <a:ea typeface="Arial" charset="0"/>
                <a:cs typeface="Arial" charset="0"/>
                <a:sym typeface="Cabin"/>
              </a:rPr>
              <a:t>'</a:t>
            </a:r>
            <a:r>
              <a:rPr lang="en-US" sz="3200" u="none" strike="noStrike" cap="none" dirty="0">
                <a:solidFill>
                  <a:srgbClr val="FF00FF"/>
                </a:solidFill>
                <a:latin typeface="Arial" charset="0"/>
                <a:ea typeface="Arial" charset="0"/>
                <a:cs typeface="Arial" charset="0"/>
                <a:sym typeface="Cabin"/>
              </a:rPr>
              <a:t>: 2 , </a:t>
            </a:r>
            <a:r>
              <a:rPr lang="en-US" sz="3200" u="none" strike="noStrike" cap="none" dirty="0">
                <a:solidFill>
                  <a:srgbClr val="00FFFF"/>
                </a:solidFill>
                <a:latin typeface="Arial" charset="0"/>
                <a:ea typeface="Arial" charset="0"/>
                <a:cs typeface="Arial" charset="0"/>
                <a:sym typeface="Cabin"/>
              </a:rPr>
              <a:t>'</a:t>
            </a:r>
            <a:r>
              <a:rPr lang="en-US" sz="3200" u="none" strike="noStrike" cap="none" dirty="0" err="1">
                <a:solidFill>
                  <a:srgbClr val="00FFFF"/>
                </a:solidFill>
                <a:latin typeface="Arial" charset="0"/>
                <a:ea typeface="Arial" charset="0"/>
                <a:cs typeface="Arial" charset="0"/>
                <a:sym typeface="Cabin"/>
              </a:rPr>
              <a:t>zqian</a:t>
            </a:r>
            <a:r>
              <a:rPr lang="en-US" sz="3200" u="none" strike="noStrike" cap="none" dirty="0">
                <a:solidFill>
                  <a:srgbClr val="00FFFF"/>
                </a:solidFill>
                <a:latin typeface="Arial" charset="0"/>
                <a:ea typeface="Arial" charset="0"/>
                <a:cs typeface="Arial" charset="0"/>
                <a:sym typeface="Cabin"/>
              </a:rPr>
              <a:t>'</a:t>
            </a:r>
            <a:r>
              <a:rPr lang="en-US" sz="3200" u="none" strike="noStrike" cap="none" dirty="0">
                <a:solidFill>
                  <a:srgbClr val="FF00FF"/>
                </a:solidFill>
                <a:latin typeface="Arial" charset="0"/>
                <a:ea typeface="Arial" charset="0"/>
                <a:cs typeface="Arial" charset="0"/>
                <a:sym typeface="Cabin"/>
              </a:rPr>
              <a:t>: 1}</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11"/>
        <p:cNvGrpSpPr/>
        <p:nvPr/>
      </p:nvGrpSpPr>
      <p:grpSpPr>
        <a:xfrm>
          <a:off x="0" y="0"/>
          <a:ext cx="0" cy="0"/>
          <a:chOff x="0" y="0"/>
          <a:chExt cx="0" cy="0"/>
        </a:xfrm>
      </p:grpSpPr>
      <p:sp>
        <p:nvSpPr>
          <p:cNvPr id="212" name="Shape 212"/>
          <p:cNvSpPr txBox="1">
            <a:spLocks noGrp="1"/>
          </p:cNvSpPr>
          <p:nvPr>
            <p:ph type="title"/>
          </p:nvPr>
        </p:nvSpPr>
        <p:spPr>
          <a:xfrm>
            <a:off x="1155700" y="789709"/>
            <a:ext cx="9788525" cy="1750290"/>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00FF"/>
              </a:buClr>
              <a:buSzPct val="25000"/>
              <a:buFont typeface="Cabin"/>
              <a:buNone/>
            </a:pPr>
            <a:r>
              <a:rPr lang="en-US" sz="7600" u="none" strike="noStrike" cap="none" dirty="0">
                <a:solidFill>
                  <a:srgbClr val="FFD966"/>
                </a:solidFill>
                <a:latin typeface="Arial" charset="0"/>
                <a:ea typeface="Arial" charset="0"/>
                <a:cs typeface="Arial" charset="0"/>
                <a:sym typeface="Cabin"/>
              </a:rPr>
              <a:t>What is a Collection?</a:t>
            </a:r>
          </a:p>
        </p:txBody>
      </p:sp>
      <p:sp>
        <p:nvSpPr>
          <p:cNvPr id="213" name="Shape 213"/>
          <p:cNvSpPr txBox="1">
            <a:spLocks noGrp="1"/>
          </p:cNvSpPr>
          <p:nvPr>
            <p:ph type="body" idx="1"/>
          </p:nvPr>
        </p:nvSpPr>
        <p:spPr>
          <a:prstGeom prst="rect">
            <a:avLst/>
          </a:prstGeom>
          <a:noFill/>
          <a:ln>
            <a:noFill/>
          </a:ln>
        </p:spPr>
        <p:txBody>
          <a:bodyPr lIns="38100" tIns="38100" rIns="38100" bIns="38100" anchor="ctr" anchorCtr="0">
            <a:noAutofit/>
          </a:bodyPr>
          <a:lstStyle/>
          <a:p>
            <a:pPr marL="749300" marR="0" lvl="0" indent="-371094" algn="l" rtl="0">
              <a:lnSpc>
                <a:spcPct val="100000"/>
              </a:lnSpc>
              <a:spcBef>
                <a:spcPts val="0"/>
              </a:spcBef>
              <a:spcAft>
                <a:spcPts val="0"/>
              </a:spcAft>
              <a:buClr>
                <a:schemeClr val="lt1"/>
              </a:buClr>
              <a:buSzPct val="100000"/>
              <a:buFont typeface="Cabin"/>
              <a:buChar char="•"/>
            </a:pPr>
            <a:r>
              <a:rPr lang="en-US" sz="3600" u="none" strike="noStrike" cap="none" dirty="0">
                <a:solidFill>
                  <a:schemeClr val="lt1"/>
                </a:solidFill>
                <a:latin typeface="Arial" charset="0"/>
                <a:ea typeface="Arial" charset="0"/>
                <a:cs typeface="Arial" charset="0"/>
                <a:sym typeface="Cabin"/>
              </a:rPr>
              <a:t>A collection is nice because we can put more than one value in </a:t>
            </a:r>
            <a:r>
              <a:rPr lang="en-US" sz="3600" dirty="0">
                <a:solidFill>
                  <a:schemeClr val="lt1"/>
                </a:solidFill>
                <a:latin typeface="Arial" charset="0"/>
                <a:ea typeface="Arial" charset="0"/>
                <a:cs typeface="Arial" charset="0"/>
                <a:sym typeface="Cabin"/>
              </a:rPr>
              <a:t>it</a:t>
            </a:r>
            <a:r>
              <a:rPr lang="en-US" sz="3600" u="none" strike="noStrike" cap="none" dirty="0">
                <a:solidFill>
                  <a:schemeClr val="lt1"/>
                </a:solidFill>
                <a:latin typeface="Arial" charset="0"/>
                <a:ea typeface="Arial" charset="0"/>
                <a:cs typeface="Arial" charset="0"/>
                <a:sym typeface="Cabin"/>
              </a:rPr>
              <a:t> and carry them all around in one convenient package</a:t>
            </a:r>
          </a:p>
          <a:p>
            <a:pPr marL="749300" marR="0" lvl="0" indent="-371094" algn="l" rtl="0">
              <a:lnSpc>
                <a:spcPct val="100000"/>
              </a:lnSpc>
              <a:spcBef>
                <a:spcPts val="3500"/>
              </a:spcBef>
              <a:spcAft>
                <a:spcPts val="0"/>
              </a:spcAft>
              <a:buClr>
                <a:schemeClr val="lt1"/>
              </a:buClr>
              <a:buSzPct val="100000"/>
              <a:buFont typeface="Cabin"/>
              <a:buChar char="•"/>
            </a:pPr>
            <a:r>
              <a:rPr lang="en-US" sz="3600" u="none" strike="noStrike" cap="none" dirty="0">
                <a:solidFill>
                  <a:schemeClr val="lt1"/>
                </a:solidFill>
                <a:latin typeface="Arial" charset="0"/>
                <a:ea typeface="Arial" charset="0"/>
                <a:cs typeface="Arial" charset="0"/>
                <a:sym typeface="Cabin"/>
              </a:rPr>
              <a:t>We have a bunch of values in a single </a:t>
            </a:r>
            <a:r>
              <a:rPr lang="en-US" sz="3600" b="0" i="0" u="none" strike="noStrike" cap="none" dirty="0">
                <a:solidFill>
                  <a:schemeClr val="lt1"/>
                </a:solidFill>
                <a:latin typeface="Arial"/>
                <a:ea typeface="Arial"/>
                <a:cs typeface="Arial"/>
                <a:sym typeface="Arial"/>
              </a:rPr>
              <a:t>“</a:t>
            </a:r>
            <a:r>
              <a:rPr lang="en-US" sz="3600" u="none" strike="noStrike" cap="none" dirty="0">
                <a:solidFill>
                  <a:schemeClr val="lt1"/>
                </a:solidFill>
                <a:latin typeface="Arial" charset="0"/>
                <a:ea typeface="Arial" charset="0"/>
                <a:cs typeface="Arial" charset="0"/>
                <a:sym typeface="Cabin"/>
              </a:rPr>
              <a:t>variable</a:t>
            </a:r>
            <a:r>
              <a:rPr lang="en-US" sz="3600" b="0" i="0" u="none" strike="noStrike" cap="none" dirty="0">
                <a:solidFill>
                  <a:schemeClr val="lt1"/>
                </a:solidFill>
                <a:latin typeface="Arial"/>
                <a:ea typeface="Arial"/>
                <a:cs typeface="Arial"/>
                <a:sym typeface="Arial"/>
              </a:rPr>
              <a:t>”</a:t>
            </a:r>
          </a:p>
          <a:p>
            <a:pPr marL="749300" marR="0" lvl="0" indent="-371094" algn="l" rtl="0">
              <a:lnSpc>
                <a:spcPct val="100000"/>
              </a:lnSpc>
              <a:spcBef>
                <a:spcPts val="3500"/>
              </a:spcBef>
              <a:spcAft>
                <a:spcPts val="0"/>
              </a:spcAft>
              <a:buClr>
                <a:schemeClr val="lt1"/>
              </a:buClr>
              <a:buSzPct val="100000"/>
              <a:buFont typeface="Cabin"/>
              <a:buChar char="•"/>
            </a:pPr>
            <a:r>
              <a:rPr lang="en-US" sz="3600" u="none" strike="noStrike" cap="none" dirty="0">
                <a:solidFill>
                  <a:schemeClr val="lt1"/>
                </a:solidFill>
                <a:latin typeface="Arial" charset="0"/>
                <a:ea typeface="Arial" charset="0"/>
                <a:cs typeface="Arial" charset="0"/>
                <a:sym typeface="Cabin"/>
              </a:rPr>
              <a:t>We do this by having more than one place </a:t>
            </a:r>
            <a:r>
              <a:rPr lang="en-US" sz="3600" b="0" i="0" u="none" strike="noStrike" cap="none" dirty="0">
                <a:solidFill>
                  <a:schemeClr val="lt1"/>
                </a:solidFill>
                <a:latin typeface="Arial"/>
                <a:ea typeface="Arial"/>
                <a:cs typeface="Arial"/>
                <a:sym typeface="Arial"/>
              </a:rPr>
              <a:t>“</a:t>
            </a:r>
            <a:r>
              <a:rPr lang="en-US" sz="3600" u="none" strike="noStrike" cap="none" dirty="0">
                <a:solidFill>
                  <a:schemeClr val="lt1"/>
                </a:solidFill>
                <a:latin typeface="Arial" charset="0"/>
                <a:ea typeface="Arial" charset="0"/>
                <a:cs typeface="Arial" charset="0"/>
                <a:sym typeface="Cabin"/>
              </a:rPr>
              <a:t>in</a:t>
            </a:r>
            <a:r>
              <a:rPr lang="en-US" sz="3600" b="0" i="0" u="none" strike="noStrike" cap="none" dirty="0">
                <a:solidFill>
                  <a:schemeClr val="lt1"/>
                </a:solidFill>
                <a:latin typeface="Arial"/>
                <a:ea typeface="Arial"/>
                <a:cs typeface="Arial"/>
                <a:sym typeface="Arial"/>
              </a:rPr>
              <a:t>”</a:t>
            </a:r>
            <a:r>
              <a:rPr lang="en-US" sz="3600" u="none" strike="noStrike" cap="none" dirty="0">
                <a:solidFill>
                  <a:schemeClr val="lt1"/>
                </a:solidFill>
                <a:latin typeface="Arial" charset="0"/>
                <a:ea typeface="Arial" charset="0"/>
                <a:cs typeface="Arial" charset="0"/>
                <a:sym typeface="Cabin"/>
              </a:rPr>
              <a:t> the variable</a:t>
            </a:r>
          </a:p>
          <a:p>
            <a:pPr marL="749300" marR="0" lvl="0" indent="-371094" algn="l" rtl="0">
              <a:lnSpc>
                <a:spcPct val="100000"/>
              </a:lnSpc>
              <a:spcBef>
                <a:spcPts val="3500"/>
              </a:spcBef>
              <a:spcAft>
                <a:spcPts val="0"/>
              </a:spcAft>
              <a:buClr>
                <a:schemeClr val="lt1"/>
              </a:buClr>
              <a:buSzPct val="100000"/>
              <a:buFont typeface="Cabin"/>
              <a:buChar char="•"/>
            </a:pPr>
            <a:r>
              <a:rPr lang="en-US" sz="3600" u="none" strike="noStrike" cap="none" dirty="0">
                <a:solidFill>
                  <a:schemeClr val="lt1"/>
                </a:solidFill>
                <a:latin typeface="Arial" charset="0"/>
                <a:ea typeface="Arial" charset="0"/>
                <a:cs typeface="Arial" charset="0"/>
                <a:sym typeface="Cabin"/>
              </a:rPr>
              <a:t>We have ways of finding the different places in the variable</a:t>
            </a:r>
          </a:p>
        </p:txBody>
      </p:sp>
      <p:pic>
        <p:nvPicPr>
          <p:cNvPr id="214" name="Shape 214"/>
          <p:cNvPicPr preferRelativeResize="0"/>
          <p:nvPr/>
        </p:nvPicPr>
        <p:blipFill rotWithShape="1">
          <a:blip r:embed="rId3">
            <a:alphaModFix/>
          </a:blip>
          <a:srcRect/>
          <a:stretch/>
        </p:blipFill>
        <p:spPr>
          <a:xfrm>
            <a:off x="12515849" y="860850"/>
            <a:ext cx="2357975" cy="1742650"/>
          </a:xfrm>
          <a:prstGeom prst="rect">
            <a:avLst/>
          </a:prstGeom>
          <a:noFill/>
          <a:ln>
            <a:noFill/>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911840" y="715799"/>
            <a:ext cx="10368268" cy="1261884"/>
          </a:xfrm>
          <a:prstGeom prst="rect">
            <a:avLst/>
          </a:prstGeom>
        </p:spPr>
        <p:txBody>
          <a:bodyPr wrap="none">
            <a:spAutoFit/>
          </a:bodyPr>
          <a:lstStyle/>
          <a:p>
            <a:r>
              <a:rPr lang="en-US" sz="7600" dirty="0">
                <a:solidFill>
                  <a:srgbClr val="FFD966"/>
                </a:solidFill>
                <a:latin typeface="Arial" charset="0"/>
                <a:ea typeface="Arial" charset="0"/>
                <a:cs typeface="Arial" charset="0"/>
                <a:sym typeface="Cabin"/>
              </a:rPr>
              <a:t>Counting Words in Text</a:t>
            </a:r>
            <a:endParaRPr lang="en-US">
              <a:solidFill>
                <a:srgbClr val="FFD966"/>
              </a:solidFill>
            </a:endParaRPr>
          </a:p>
        </p:txBody>
      </p:sp>
    </p:spTree>
    <p:extLst>
      <p:ext uri="{BB962C8B-B14F-4D97-AF65-F5344CB8AC3E}">
        <p14:creationId xmlns:p14="http://schemas.microsoft.com/office/powerpoint/2010/main" val="38991400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420"/>
        <p:cNvGrpSpPr/>
        <p:nvPr/>
      </p:nvGrpSpPr>
      <p:grpSpPr>
        <a:xfrm>
          <a:off x="0" y="0"/>
          <a:ext cx="0" cy="0"/>
          <a:chOff x="0" y="0"/>
          <a:chExt cx="0" cy="0"/>
        </a:xfrm>
      </p:grpSpPr>
      <p:sp>
        <p:nvSpPr>
          <p:cNvPr id="421" name="Shape 421"/>
          <p:cNvSpPr txBox="1"/>
          <p:nvPr/>
        </p:nvSpPr>
        <p:spPr>
          <a:xfrm>
            <a:off x="250825" y="1149352"/>
            <a:ext cx="15303500" cy="2493961"/>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n-US" sz="2800" u="none" strike="noStrike" cap="none" dirty="0">
                <a:solidFill>
                  <a:srgbClr val="00FF00"/>
                </a:solidFill>
                <a:latin typeface="Arial" charset="0"/>
                <a:ea typeface="Arial" charset="0"/>
                <a:cs typeface="Arial" charset="0"/>
                <a:sym typeface="Cabin"/>
              </a:rPr>
              <a:t>Writing programs (or programming) is a very creative and rewarding activity.  You can write programs for many reasons ranging from making your living to solving a difficult data analysis problem to having fun to helping someone else solve a problem.  This book assumes that everyone needs to know how to program and that once you know how to program, you will figure out what you want to do with your newfound skills.</a:t>
            </a:r>
          </a:p>
        </p:txBody>
      </p:sp>
      <p:sp>
        <p:nvSpPr>
          <p:cNvPr id="422" name="Shape 422"/>
          <p:cNvSpPr txBox="1"/>
          <p:nvPr/>
        </p:nvSpPr>
        <p:spPr>
          <a:xfrm>
            <a:off x="469900" y="3643313"/>
            <a:ext cx="15303500" cy="2017711"/>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FF00"/>
              </a:buClr>
              <a:buSzPct val="25000"/>
              <a:buFont typeface="Cabin"/>
              <a:buNone/>
            </a:pPr>
            <a:r>
              <a:rPr lang="en-US" sz="2800" u="none" strike="noStrike" cap="none" dirty="0">
                <a:solidFill>
                  <a:srgbClr val="FFFF00"/>
                </a:solidFill>
                <a:latin typeface="Arial" charset="0"/>
                <a:ea typeface="Arial" charset="0"/>
                <a:cs typeface="Arial" charset="0"/>
                <a:sym typeface="Cabin"/>
              </a:rPr>
              <a:t>We are surrounded in our daily lives with computers ranging from laptops to cell phones.  We can think of these computers as </a:t>
            </a:r>
            <a:r>
              <a:rPr lang="en-US" sz="2800" u="none" strike="noStrike" cap="none">
                <a:solidFill>
                  <a:srgbClr val="FFFF00"/>
                </a:solidFill>
                <a:latin typeface="Arial" charset="0"/>
                <a:ea typeface="Arial" charset="0"/>
                <a:cs typeface="Arial" charset="0"/>
                <a:sym typeface="Cabin"/>
              </a:rPr>
              <a:t>our </a:t>
            </a:r>
            <a:r>
              <a:rPr lang="en-US" sz="2800">
                <a:solidFill>
                  <a:srgbClr val="FFFF00"/>
                </a:solidFill>
                <a:latin typeface="Arial" charset="0"/>
                <a:ea typeface="Arial" charset="0"/>
                <a:cs typeface="Arial" charset="0"/>
                <a:sym typeface="Cabin"/>
              </a:rPr>
              <a:t>“</a:t>
            </a:r>
            <a:r>
              <a:rPr lang="en-US" sz="2800" u="none" strike="noStrike" cap="none">
                <a:solidFill>
                  <a:srgbClr val="FFFF00"/>
                </a:solidFill>
                <a:latin typeface="Arial" charset="0"/>
                <a:ea typeface="Arial" charset="0"/>
                <a:cs typeface="Arial" charset="0"/>
                <a:sym typeface="Cabin"/>
              </a:rPr>
              <a:t>personal assistants” </a:t>
            </a:r>
            <a:r>
              <a:rPr lang="en-US" sz="2800" u="none" strike="noStrike" cap="none" dirty="0">
                <a:solidFill>
                  <a:srgbClr val="FFFF00"/>
                </a:solidFill>
                <a:latin typeface="Arial" charset="0"/>
                <a:ea typeface="Arial" charset="0"/>
                <a:cs typeface="Arial" charset="0"/>
                <a:sym typeface="Cabin"/>
              </a:rPr>
              <a:t>who can take care of many things on our behalf.  The hardware in our current-day computers is essentially built to continuously ask us the question</a:t>
            </a:r>
            <a:r>
              <a:rPr lang="en-US" sz="2800" u="none" strike="noStrike" cap="none">
                <a:solidFill>
                  <a:srgbClr val="FFFF00"/>
                </a:solidFill>
                <a:latin typeface="Arial" charset="0"/>
                <a:ea typeface="Arial" charset="0"/>
                <a:cs typeface="Arial" charset="0"/>
                <a:sym typeface="Cabin"/>
              </a:rPr>
              <a:t>, </a:t>
            </a:r>
            <a:r>
              <a:rPr lang="en-US" sz="2800">
                <a:solidFill>
                  <a:srgbClr val="FFFF00"/>
                </a:solidFill>
                <a:latin typeface="Arial" charset="0"/>
                <a:ea typeface="Arial" charset="0"/>
                <a:cs typeface="Arial" charset="0"/>
                <a:sym typeface="Cabin"/>
              </a:rPr>
              <a:t>“</a:t>
            </a:r>
            <a:r>
              <a:rPr lang="en-US" sz="2800" u="none" strike="noStrike" cap="none">
                <a:solidFill>
                  <a:srgbClr val="FFFF00"/>
                </a:solidFill>
                <a:latin typeface="Arial" charset="0"/>
                <a:ea typeface="Arial" charset="0"/>
                <a:cs typeface="Arial" charset="0"/>
                <a:sym typeface="Cabin"/>
              </a:rPr>
              <a:t>What </a:t>
            </a:r>
            <a:r>
              <a:rPr lang="en-US" sz="2800" u="none" strike="noStrike" cap="none" dirty="0">
                <a:solidFill>
                  <a:srgbClr val="FFFF00"/>
                </a:solidFill>
                <a:latin typeface="Arial" charset="0"/>
                <a:ea typeface="Arial" charset="0"/>
                <a:cs typeface="Arial" charset="0"/>
                <a:sym typeface="Cabin"/>
              </a:rPr>
              <a:t>would you like me to do </a:t>
            </a:r>
            <a:r>
              <a:rPr lang="en-US" sz="2800" u="none" strike="noStrike" cap="none">
                <a:solidFill>
                  <a:srgbClr val="FFFF00"/>
                </a:solidFill>
                <a:latin typeface="Arial" charset="0"/>
                <a:ea typeface="Arial" charset="0"/>
                <a:cs typeface="Arial" charset="0"/>
                <a:sym typeface="Cabin"/>
              </a:rPr>
              <a:t>next?”</a:t>
            </a:r>
            <a:endParaRPr lang="en-US" sz="2800" u="none" strike="noStrike" cap="none" dirty="0">
              <a:solidFill>
                <a:srgbClr val="FFFF00"/>
              </a:solidFill>
              <a:latin typeface="Arial" charset="0"/>
              <a:ea typeface="Arial" charset="0"/>
              <a:cs typeface="Arial" charset="0"/>
              <a:sym typeface="Cabin"/>
            </a:endParaRPr>
          </a:p>
        </p:txBody>
      </p:sp>
      <p:sp>
        <p:nvSpPr>
          <p:cNvPr id="423" name="Shape 423"/>
          <p:cNvSpPr txBox="1"/>
          <p:nvPr/>
        </p:nvSpPr>
        <p:spPr>
          <a:xfrm>
            <a:off x="469900" y="5599110"/>
            <a:ext cx="15303500" cy="25780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00FFFF"/>
              </a:buClr>
              <a:buSzPct val="25000"/>
              <a:buFont typeface="Cabin"/>
              <a:buNone/>
            </a:pPr>
            <a:r>
              <a:rPr lang="en-US" sz="2800" u="none" strike="noStrike" cap="none">
                <a:solidFill>
                  <a:srgbClr val="00FFFF"/>
                </a:solidFill>
                <a:latin typeface="Arial" charset="0"/>
                <a:ea typeface="Arial" charset="0"/>
                <a:cs typeface="Arial" charset="0"/>
                <a:sym typeface="Cabin"/>
              </a:rPr>
              <a:t>Our computers are fast and have vast </a:t>
            </a:r>
            <a:r>
              <a:rPr lang="en-US" sz="2800" u="none" strike="noStrike" cap="none" dirty="0">
                <a:solidFill>
                  <a:srgbClr val="00FFFF"/>
                </a:solidFill>
                <a:latin typeface="Arial" charset="0"/>
                <a:ea typeface="Arial" charset="0"/>
                <a:cs typeface="Arial" charset="0"/>
                <a:sym typeface="Cabin"/>
              </a:rPr>
              <a:t>amounts of memory and could be very helpful to us if we only knew the language to speak to explain to the computer what we would like it </a:t>
            </a:r>
            <a:r>
              <a:rPr lang="en-US" sz="2800" u="none" strike="noStrike" cap="none">
                <a:solidFill>
                  <a:srgbClr val="00FFFF"/>
                </a:solidFill>
                <a:latin typeface="Arial" charset="0"/>
                <a:ea typeface="Arial" charset="0"/>
                <a:cs typeface="Arial" charset="0"/>
                <a:sym typeface="Cabin"/>
              </a:rPr>
              <a:t>to do next.  </a:t>
            </a:r>
            <a:r>
              <a:rPr lang="en-US" sz="2800" u="none" strike="noStrike" cap="none" dirty="0">
                <a:solidFill>
                  <a:srgbClr val="00FFFF"/>
                </a:solidFill>
                <a:latin typeface="Arial" charset="0"/>
                <a:ea typeface="Arial" charset="0"/>
                <a:cs typeface="Arial" charset="0"/>
                <a:sym typeface="Cabin"/>
              </a:rPr>
              <a:t>If we knew this language we could tell the computer to do tasks on our behalf that were repetitive. Interestingly, the kinds of things computers can do best are often the kinds of things that we humans find boring and mind-numbing.</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433"/>
        <p:cNvGrpSpPr/>
        <p:nvPr/>
      </p:nvGrpSpPr>
      <p:grpSpPr>
        <a:xfrm>
          <a:off x="0" y="0"/>
          <a:ext cx="0" cy="0"/>
          <a:chOff x="0" y="0"/>
          <a:chExt cx="0" cy="0"/>
        </a:xfrm>
      </p:grpSpPr>
      <p:sp>
        <p:nvSpPr>
          <p:cNvPr id="434" name="Shape 434"/>
          <p:cNvSpPr txBox="1">
            <a:spLocks noGrp="1"/>
          </p:cNvSpPr>
          <p:nvPr>
            <p:ph type="title"/>
          </p:nvPr>
        </p:nvSpPr>
        <p:spPr>
          <a:xfrm>
            <a:off x="1155700" y="789709"/>
            <a:ext cx="13423271" cy="1750290"/>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00FF"/>
              </a:buClr>
              <a:buSzPct val="25000"/>
              <a:buFont typeface="Cabin"/>
              <a:buNone/>
            </a:pPr>
            <a:r>
              <a:rPr lang="en-US" sz="7600" u="none" strike="noStrike" cap="none">
                <a:solidFill>
                  <a:srgbClr val="FFD966"/>
                </a:solidFill>
                <a:latin typeface="Arial" charset="0"/>
                <a:ea typeface="Arial" charset="0"/>
                <a:cs typeface="Arial" charset="0"/>
                <a:sym typeface="Cabin"/>
              </a:rPr>
              <a:t>Counting Pattern</a:t>
            </a:r>
          </a:p>
        </p:txBody>
      </p:sp>
      <p:sp>
        <p:nvSpPr>
          <p:cNvPr id="435" name="Shape 435"/>
          <p:cNvSpPr txBox="1"/>
          <p:nvPr/>
        </p:nvSpPr>
        <p:spPr>
          <a:xfrm>
            <a:off x="875400" y="2305400"/>
            <a:ext cx="11090100" cy="5724175"/>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00FF00"/>
              </a:buClr>
              <a:buSzPct val="25000"/>
              <a:buFont typeface="Courier New"/>
              <a:buNone/>
            </a:pPr>
            <a:r>
              <a:rPr lang="en-US" sz="3000" b="1" i="0" u="none" strike="noStrike" cap="none" dirty="0">
                <a:solidFill>
                  <a:srgbClr val="00FF00"/>
                </a:solidFill>
                <a:latin typeface="Courier"/>
                <a:ea typeface="Courier"/>
                <a:cs typeface="Courier"/>
                <a:sym typeface="Courier New"/>
              </a:rPr>
              <a:t>counts</a:t>
            </a:r>
            <a:r>
              <a:rPr lang="en-US" sz="3000" b="1" i="0" u="none" strike="noStrike" cap="none" dirty="0">
                <a:solidFill>
                  <a:schemeClr val="lt1"/>
                </a:solidFill>
                <a:latin typeface="Courier"/>
                <a:ea typeface="Courier"/>
                <a:cs typeface="Courier"/>
                <a:sym typeface="Courier New"/>
              </a:rPr>
              <a:t> = </a:t>
            </a:r>
            <a:r>
              <a:rPr lang="en-US" sz="3000" b="1" i="0" u="none" strike="noStrike" cap="none" dirty="0" err="1">
                <a:solidFill>
                  <a:srgbClr val="00FFFF"/>
                </a:solidFill>
                <a:latin typeface="Courier"/>
                <a:ea typeface="Courier"/>
                <a:cs typeface="Courier"/>
                <a:sym typeface="Courier New"/>
              </a:rPr>
              <a:t>dict</a:t>
            </a:r>
            <a:r>
              <a:rPr lang="en-US" sz="3000" b="1"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rgbClr val="FFFF00"/>
              </a:buClr>
              <a:buSzPct val="25000"/>
              <a:buFont typeface="Courier New"/>
              <a:buNone/>
            </a:pPr>
            <a:r>
              <a:rPr lang="en-US" sz="3000" b="1" i="0" u="none" strike="noStrike" cap="none" dirty="0">
                <a:solidFill>
                  <a:srgbClr val="FFFF00"/>
                </a:solidFill>
                <a:latin typeface="Courier"/>
                <a:ea typeface="Courier"/>
                <a:cs typeface="Courier"/>
                <a:sym typeface="Courier New"/>
              </a:rPr>
              <a:t>print(</a:t>
            </a:r>
            <a:r>
              <a:rPr lang="en-US" sz="3000" b="1" i="0" u="none" strike="noStrike" cap="none" dirty="0">
                <a:solidFill>
                  <a:schemeClr val="lt1"/>
                </a:solidFill>
                <a:latin typeface="Courier"/>
                <a:ea typeface="Courier"/>
                <a:cs typeface="Courier"/>
                <a:sym typeface="Courier New"/>
              </a:rPr>
              <a:t>'Enter a line of text:</a:t>
            </a:r>
            <a:r>
              <a:rPr lang="en-US" sz="3000" b="1" dirty="0">
                <a:solidFill>
                  <a:schemeClr val="lt1"/>
                </a:solidFill>
                <a:latin typeface="Courier"/>
                <a:ea typeface="Courier"/>
                <a:cs typeface="Courier"/>
                <a:sym typeface="Courier New"/>
              </a:rPr>
              <a:t>'</a:t>
            </a:r>
            <a:r>
              <a:rPr lang="en-US" sz="3000" b="1" dirty="0">
                <a:solidFill>
                  <a:srgbClr val="FFFF00"/>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ourier New"/>
              <a:buNone/>
            </a:pPr>
            <a:r>
              <a:rPr lang="en-US" sz="3000" b="1" i="0" u="none" strike="noStrike" cap="none" dirty="0">
                <a:solidFill>
                  <a:schemeClr val="lt1"/>
                </a:solidFill>
                <a:latin typeface="Courier"/>
                <a:ea typeface="Courier"/>
                <a:cs typeface="Courier"/>
                <a:sym typeface="Courier New"/>
              </a:rPr>
              <a:t>line = </a:t>
            </a:r>
            <a:r>
              <a:rPr lang="en-US" sz="3000" b="1" i="0" u="none" strike="noStrike" cap="none" dirty="0">
                <a:solidFill>
                  <a:srgbClr val="FF00FF"/>
                </a:solidFill>
                <a:latin typeface="Courier"/>
                <a:ea typeface="Courier"/>
                <a:cs typeface="Courier"/>
                <a:sym typeface="Courier New"/>
              </a:rPr>
              <a:t>input</a:t>
            </a:r>
            <a:r>
              <a:rPr lang="en-US" sz="3000" b="1" i="0" u="none" strike="noStrike" cap="none" dirty="0">
                <a:solidFill>
                  <a:schemeClr val="lt1"/>
                </a:solidFill>
                <a:latin typeface="Courier"/>
                <a:ea typeface="Courier"/>
                <a:cs typeface="Courier"/>
                <a:sym typeface="Courier New"/>
              </a:rPr>
              <a:t>('')</a:t>
            </a:r>
          </a:p>
          <a:p>
            <a:pPr marL="0" marR="0" lvl="0" indent="0" algn="ctr" rtl="0">
              <a:lnSpc>
                <a:spcPct val="100000"/>
              </a:lnSpc>
              <a:spcBef>
                <a:spcPts val="0"/>
              </a:spcBef>
              <a:spcAft>
                <a:spcPts val="0"/>
              </a:spcAft>
              <a:buNone/>
            </a:pPr>
            <a:endParaRPr sz="3000" b="1" i="0" u="none" strike="noStrike" cap="none" dirty="0">
              <a:solidFill>
                <a:schemeClr val="lt1"/>
              </a:solidFill>
              <a:latin typeface="Courier"/>
              <a:ea typeface="Courier"/>
              <a:cs typeface="Courier"/>
              <a:sym typeface="Courier New"/>
            </a:endParaRPr>
          </a:p>
          <a:p>
            <a:pPr marL="0" marR="0" lvl="0" indent="0" algn="l" rtl="0">
              <a:lnSpc>
                <a:spcPct val="100000"/>
              </a:lnSpc>
              <a:spcBef>
                <a:spcPts val="0"/>
              </a:spcBef>
              <a:spcAft>
                <a:spcPts val="0"/>
              </a:spcAft>
              <a:buClr>
                <a:schemeClr val="lt1"/>
              </a:buClr>
              <a:buSzPct val="25000"/>
              <a:buFont typeface="Courier New"/>
              <a:buNone/>
            </a:pPr>
            <a:r>
              <a:rPr lang="en-US" sz="3000" b="1" i="0" u="none" strike="noStrike" cap="none" dirty="0">
                <a:solidFill>
                  <a:schemeClr val="lt1"/>
                </a:solidFill>
                <a:latin typeface="Courier"/>
                <a:ea typeface="Courier"/>
                <a:cs typeface="Courier"/>
                <a:sym typeface="Courier New"/>
              </a:rPr>
              <a:t>words = </a:t>
            </a:r>
            <a:r>
              <a:rPr lang="en-US" sz="3000" b="1" i="0" u="none" strike="noStrike" cap="none" dirty="0" err="1">
                <a:solidFill>
                  <a:schemeClr val="lt1"/>
                </a:solidFill>
                <a:latin typeface="Courier"/>
                <a:ea typeface="Courier"/>
                <a:cs typeface="Courier"/>
                <a:sym typeface="Courier New"/>
              </a:rPr>
              <a:t>line.</a:t>
            </a:r>
            <a:r>
              <a:rPr lang="en-US" sz="3000" b="1" i="0" u="none" strike="noStrike" cap="none" dirty="0" err="1">
                <a:solidFill>
                  <a:srgbClr val="FF00FF"/>
                </a:solidFill>
                <a:latin typeface="Courier"/>
                <a:ea typeface="Courier"/>
                <a:cs typeface="Courier"/>
                <a:sym typeface="Courier New"/>
              </a:rPr>
              <a:t>split</a:t>
            </a:r>
            <a:r>
              <a:rPr lang="en-US" sz="3000" b="1" i="0" u="none" strike="noStrike" cap="none" dirty="0">
                <a:solidFill>
                  <a:schemeClr val="lt1"/>
                </a:solidFill>
                <a:latin typeface="Courier"/>
                <a:ea typeface="Courier"/>
                <a:cs typeface="Courier"/>
                <a:sym typeface="Courier New"/>
              </a:rPr>
              <a:t>()</a:t>
            </a:r>
          </a:p>
          <a:p>
            <a:pPr marL="0" marR="0" lvl="0" indent="0" algn="ctr" rtl="0">
              <a:lnSpc>
                <a:spcPct val="100000"/>
              </a:lnSpc>
              <a:spcBef>
                <a:spcPts val="0"/>
              </a:spcBef>
              <a:spcAft>
                <a:spcPts val="0"/>
              </a:spcAft>
              <a:buNone/>
            </a:pPr>
            <a:endParaRPr sz="3000" b="1" i="0" u="none" strike="noStrike" cap="none" dirty="0">
              <a:solidFill>
                <a:schemeClr val="lt1"/>
              </a:solidFill>
              <a:latin typeface="Courier"/>
              <a:ea typeface="Courier"/>
              <a:cs typeface="Courier"/>
              <a:sym typeface="Courier New"/>
            </a:endParaRPr>
          </a:p>
          <a:p>
            <a:pPr>
              <a:buClr>
                <a:srgbClr val="FFFF00"/>
              </a:buClr>
              <a:buSzPct val="25000"/>
            </a:pPr>
            <a:r>
              <a:rPr lang="en-US" sz="3000" b="1" i="0" u="none" strike="noStrike" cap="none" dirty="0">
                <a:solidFill>
                  <a:srgbClr val="FFFF00"/>
                </a:solidFill>
                <a:latin typeface="Courier"/>
                <a:ea typeface="Courier"/>
                <a:cs typeface="Courier"/>
                <a:sym typeface="Courier New"/>
              </a:rPr>
              <a:t>print(</a:t>
            </a:r>
            <a:r>
              <a:rPr lang="en-US" sz="3000" b="1" i="0" u="none" strike="noStrike" cap="none" dirty="0">
                <a:solidFill>
                  <a:schemeClr val="lt1"/>
                </a:solidFill>
                <a:latin typeface="Courier"/>
                <a:ea typeface="Courier"/>
                <a:cs typeface="Courier"/>
                <a:sym typeface="Courier New"/>
              </a:rPr>
              <a:t>'Words:', words</a:t>
            </a:r>
            <a:r>
              <a:rPr lang="en-US" sz="3000" b="1" dirty="0">
                <a:solidFill>
                  <a:srgbClr val="FFFF00"/>
                </a:solidFill>
                <a:latin typeface="Courier"/>
                <a:ea typeface="Courier"/>
                <a:cs typeface="Courier"/>
                <a:sym typeface="Courier New"/>
              </a:rPr>
              <a:t>)</a:t>
            </a:r>
            <a:endParaRPr lang="en-US" sz="3000" b="1" i="0" u="none" strike="noStrike" cap="none" dirty="0">
              <a:solidFill>
                <a:schemeClr val="lt1"/>
              </a:solidFill>
              <a:latin typeface="Courier"/>
              <a:ea typeface="Courier"/>
              <a:cs typeface="Courier"/>
              <a:sym typeface="Courier New"/>
            </a:endParaRPr>
          </a:p>
          <a:p>
            <a:pPr marL="0" marR="0" lvl="0" indent="0" algn="ctr" rtl="0">
              <a:lnSpc>
                <a:spcPct val="100000"/>
              </a:lnSpc>
              <a:spcBef>
                <a:spcPts val="0"/>
              </a:spcBef>
              <a:spcAft>
                <a:spcPts val="0"/>
              </a:spcAft>
              <a:buNone/>
            </a:pPr>
            <a:endParaRPr sz="3000" b="1" i="0" u="none" strike="noStrike" cap="none" dirty="0">
              <a:solidFill>
                <a:srgbClr val="FFFF00"/>
              </a:solidFill>
              <a:latin typeface="Courier"/>
              <a:ea typeface="Courier"/>
              <a:cs typeface="Courier"/>
              <a:sym typeface="Courier New"/>
            </a:endParaRPr>
          </a:p>
          <a:p>
            <a:pPr>
              <a:buClr>
                <a:srgbClr val="FFFF00"/>
              </a:buClr>
              <a:buSzPct val="25000"/>
            </a:pPr>
            <a:r>
              <a:rPr lang="en-US" sz="3000" b="1" i="0" u="none" strike="noStrike" cap="none" dirty="0">
                <a:solidFill>
                  <a:srgbClr val="FFFF00"/>
                </a:solidFill>
                <a:latin typeface="Courier"/>
                <a:ea typeface="Courier"/>
                <a:cs typeface="Courier"/>
                <a:sym typeface="Courier New"/>
              </a:rPr>
              <a:t>print(</a:t>
            </a:r>
            <a:r>
              <a:rPr lang="en-US" sz="3000" b="1" i="0" u="none" strike="noStrike" cap="none" dirty="0">
                <a:solidFill>
                  <a:schemeClr val="lt1"/>
                </a:solidFill>
                <a:latin typeface="Courier"/>
                <a:ea typeface="Courier"/>
                <a:cs typeface="Courier"/>
                <a:sym typeface="Courier New"/>
              </a:rPr>
              <a:t>'Counting...</a:t>
            </a:r>
            <a:r>
              <a:rPr lang="en-US" sz="3000" b="1" dirty="0">
                <a:solidFill>
                  <a:schemeClr val="lt1"/>
                </a:solidFill>
                <a:latin typeface="Courier"/>
                <a:ea typeface="Courier"/>
                <a:cs typeface="Courier"/>
                <a:sym typeface="Courier New"/>
              </a:rPr>
              <a:t>'</a:t>
            </a:r>
            <a:r>
              <a:rPr lang="en-US" sz="3000" b="1" dirty="0">
                <a:solidFill>
                  <a:srgbClr val="FFFF00"/>
                </a:solidFill>
                <a:latin typeface="Courier"/>
                <a:ea typeface="Courier"/>
                <a:cs typeface="Courier"/>
                <a:sym typeface="Courier New"/>
              </a:rPr>
              <a:t>)</a:t>
            </a:r>
            <a:endParaRPr lang="en-US" sz="3000" b="1" dirty="0">
              <a:solidFill>
                <a:schemeClr val="lt1"/>
              </a:solidFill>
              <a:latin typeface="Courier"/>
              <a:ea typeface="Courier"/>
              <a:cs typeface="Courier"/>
              <a:sym typeface="Courier New"/>
            </a:endParaRPr>
          </a:p>
          <a:p>
            <a:pPr marL="0" marR="0" lvl="0" indent="0" algn="l" rtl="0">
              <a:lnSpc>
                <a:spcPct val="100000"/>
              </a:lnSpc>
              <a:spcBef>
                <a:spcPts val="0"/>
              </a:spcBef>
              <a:spcAft>
                <a:spcPts val="0"/>
              </a:spcAft>
              <a:buClr>
                <a:srgbClr val="FFFF00"/>
              </a:buClr>
              <a:buSzPct val="25000"/>
              <a:buFont typeface="Courier New"/>
              <a:buNone/>
            </a:pPr>
            <a:r>
              <a:rPr lang="en-US" sz="3000" b="1" i="0" u="none" strike="noStrike" cap="none" dirty="0">
                <a:solidFill>
                  <a:srgbClr val="FFFF00"/>
                </a:solidFill>
                <a:latin typeface="Courier"/>
                <a:ea typeface="Courier"/>
                <a:cs typeface="Courier"/>
                <a:sym typeface="Courier New"/>
              </a:rPr>
              <a:t>for</a:t>
            </a:r>
            <a:r>
              <a:rPr lang="en-US" sz="3000" b="1" i="0" u="none" strike="noStrike" cap="none" dirty="0">
                <a:solidFill>
                  <a:schemeClr val="lt1"/>
                </a:solidFill>
                <a:latin typeface="Courier"/>
                <a:ea typeface="Courier"/>
                <a:cs typeface="Courier"/>
                <a:sym typeface="Courier New"/>
              </a:rPr>
              <a:t> word </a:t>
            </a:r>
            <a:r>
              <a:rPr lang="en-US" sz="3000" b="1" i="0" u="none" strike="noStrike" cap="none" dirty="0">
                <a:solidFill>
                  <a:srgbClr val="FFFF00"/>
                </a:solidFill>
                <a:latin typeface="Courier"/>
                <a:ea typeface="Courier"/>
                <a:cs typeface="Courier"/>
                <a:sym typeface="Courier New"/>
              </a:rPr>
              <a:t>in</a:t>
            </a:r>
            <a:r>
              <a:rPr lang="en-US" sz="3000" b="1" i="0" u="none" strike="noStrike" cap="none" dirty="0">
                <a:solidFill>
                  <a:schemeClr val="lt1"/>
                </a:solidFill>
                <a:latin typeface="Courier"/>
                <a:ea typeface="Courier"/>
                <a:cs typeface="Courier"/>
                <a:sym typeface="Courier New"/>
              </a:rPr>
              <a:t> words:</a:t>
            </a:r>
          </a:p>
          <a:p>
            <a:pPr marL="0" marR="0" lvl="0" indent="0" algn="l" rtl="0">
              <a:lnSpc>
                <a:spcPct val="100000"/>
              </a:lnSpc>
              <a:spcBef>
                <a:spcPts val="0"/>
              </a:spcBef>
              <a:spcAft>
                <a:spcPts val="0"/>
              </a:spcAft>
              <a:buClr>
                <a:schemeClr val="lt1"/>
              </a:buClr>
              <a:buSzPct val="25000"/>
              <a:buFont typeface="Courier New"/>
              <a:buNone/>
            </a:pPr>
            <a:r>
              <a:rPr lang="en-US" sz="3000" b="1" i="0" u="none" strike="noStrike" cap="none" dirty="0">
                <a:solidFill>
                  <a:schemeClr val="lt1"/>
                </a:solidFill>
                <a:latin typeface="Courier"/>
                <a:ea typeface="Courier"/>
                <a:cs typeface="Courier"/>
                <a:sym typeface="Courier New"/>
              </a:rPr>
              <a:t>    </a:t>
            </a:r>
            <a:r>
              <a:rPr lang="en-US" sz="3000" b="1" i="0" u="none" strike="noStrike" cap="none" dirty="0">
                <a:solidFill>
                  <a:srgbClr val="00FF00"/>
                </a:solidFill>
                <a:latin typeface="Courier"/>
                <a:ea typeface="Courier"/>
                <a:cs typeface="Courier"/>
                <a:sym typeface="Courier New"/>
              </a:rPr>
              <a:t>counts</a:t>
            </a:r>
            <a:r>
              <a:rPr lang="en-US" sz="3000" b="1" i="0" u="none" strike="noStrike" cap="none" dirty="0">
                <a:solidFill>
                  <a:schemeClr val="lt1"/>
                </a:solidFill>
                <a:latin typeface="Courier"/>
                <a:ea typeface="Courier"/>
                <a:cs typeface="Courier"/>
                <a:sym typeface="Courier New"/>
              </a:rPr>
              <a:t>[word] = </a:t>
            </a:r>
            <a:r>
              <a:rPr lang="en-US" sz="3000" b="1" i="0" u="none" strike="noStrike" cap="none" dirty="0" err="1">
                <a:solidFill>
                  <a:srgbClr val="00FF00"/>
                </a:solidFill>
                <a:latin typeface="Courier"/>
                <a:ea typeface="Courier"/>
                <a:cs typeface="Courier"/>
                <a:sym typeface="Courier New"/>
              </a:rPr>
              <a:t>counts</a:t>
            </a:r>
            <a:r>
              <a:rPr lang="en-US" sz="3000" b="1" i="0" u="none" strike="noStrike" cap="none" dirty="0" err="1">
                <a:solidFill>
                  <a:schemeClr val="lt1"/>
                </a:solidFill>
                <a:latin typeface="Courier"/>
                <a:ea typeface="Courier"/>
                <a:cs typeface="Courier"/>
                <a:sym typeface="Courier New"/>
              </a:rPr>
              <a:t>.</a:t>
            </a:r>
            <a:r>
              <a:rPr lang="en-US" sz="3000" b="1" i="0" u="none" strike="noStrike" cap="none" dirty="0" err="1">
                <a:solidFill>
                  <a:srgbClr val="FF00FF"/>
                </a:solidFill>
                <a:latin typeface="Courier"/>
                <a:ea typeface="Courier"/>
                <a:cs typeface="Courier"/>
                <a:sym typeface="Courier New"/>
              </a:rPr>
              <a:t>get</a:t>
            </a:r>
            <a:r>
              <a:rPr lang="en-US" sz="3000" b="1" i="0" u="none" strike="noStrike" cap="none" dirty="0">
                <a:solidFill>
                  <a:schemeClr val="lt1"/>
                </a:solidFill>
                <a:latin typeface="Courier"/>
                <a:ea typeface="Courier"/>
                <a:cs typeface="Courier"/>
                <a:sym typeface="Courier New"/>
              </a:rPr>
              <a:t>(word,0) + 1</a:t>
            </a:r>
          </a:p>
          <a:p>
            <a:pPr>
              <a:buClr>
                <a:srgbClr val="FFFF00"/>
              </a:buClr>
              <a:buSzPct val="25000"/>
            </a:pPr>
            <a:r>
              <a:rPr lang="en-US" sz="3000" b="1" i="0" u="none" strike="noStrike" cap="none" dirty="0">
                <a:solidFill>
                  <a:srgbClr val="FFFF00"/>
                </a:solidFill>
                <a:latin typeface="Courier"/>
                <a:ea typeface="Courier"/>
                <a:cs typeface="Courier"/>
                <a:sym typeface="Courier New"/>
              </a:rPr>
              <a:t>print(</a:t>
            </a:r>
            <a:r>
              <a:rPr lang="en-US" sz="3000" b="1" i="0" u="none" strike="noStrike" cap="none" dirty="0">
                <a:solidFill>
                  <a:schemeClr val="lt1"/>
                </a:solidFill>
                <a:latin typeface="Courier"/>
                <a:ea typeface="Courier"/>
                <a:cs typeface="Courier"/>
                <a:sym typeface="Courier New"/>
              </a:rPr>
              <a:t>'Counts', </a:t>
            </a:r>
            <a:r>
              <a:rPr lang="en-US" sz="3000" b="1" i="0" u="none" strike="noStrike" cap="none" dirty="0">
                <a:solidFill>
                  <a:srgbClr val="00FF00"/>
                </a:solidFill>
                <a:latin typeface="Courier"/>
                <a:ea typeface="Courier"/>
                <a:cs typeface="Courier"/>
                <a:sym typeface="Courier New"/>
              </a:rPr>
              <a:t>counts</a:t>
            </a:r>
            <a:r>
              <a:rPr lang="en-US" sz="3000" b="1" dirty="0">
                <a:solidFill>
                  <a:srgbClr val="FFFF00"/>
                </a:solidFill>
                <a:latin typeface="Courier"/>
                <a:ea typeface="Courier"/>
                <a:cs typeface="Courier"/>
                <a:sym typeface="Courier New"/>
              </a:rPr>
              <a:t>)</a:t>
            </a:r>
          </a:p>
        </p:txBody>
      </p:sp>
      <p:sp>
        <p:nvSpPr>
          <p:cNvPr id="436" name="Shape 436"/>
          <p:cNvSpPr txBox="1"/>
          <p:nvPr/>
        </p:nvSpPr>
        <p:spPr>
          <a:xfrm>
            <a:off x="9775075" y="2768237"/>
            <a:ext cx="5897100" cy="3787200"/>
          </a:xfrm>
          <a:prstGeom prst="rect">
            <a:avLst/>
          </a:prstGeom>
          <a:noFill/>
          <a:ln>
            <a:noFill/>
          </a:ln>
        </p:spPr>
        <p:txBody>
          <a:bodyPr lIns="0" tIns="0" rIns="0" bIns="0" anchor="ctr" anchorCtr="0">
            <a:noAutofit/>
          </a:bodyPr>
          <a:lstStyle/>
          <a:p>
            <a:pPr marL="0" marR="0" lvl="0" indent="0" rtl="0">
              <a:lnSpc>
                <a:spcPct val="115000"/>
              </a:lnSpc>
              <a:spcBef>
                <a:spcPts val="0"/>
              </a:spcBef>
              <a:spcAft>
                <a:spcPts val="0"/>
              </a:spcAft>
              <a:buClr>
                <a:schemeClr val="lt1"/>
              </a:buClr>
              <a:buSzPct val="25000"/>
              <a:buFont typeface="Cabin"/>
              <a:buNone/>
            </a:pPr>
            <a:r>
              <a:rPr lang="en-US" sz="3200" u="none" strike="noStrike" cap="none">
                <a:solidFill>
                  <a:schemeClr val="lt1"/>
                </a:solidFill>
                <a:latin typeface="Arial" charset="0"/>
                <a:ea typeface="Arial" charset="0"/>
                <a:cs typeface="Arial" charset="0"/>
                <a:sym typeface="Cabin"/>
              </a:rPr>
              <a:t>The general pattern to count the words in a line of text is to </a:t>
            </a:r>
            <a:r>
              <a:rPr lang="en-US" sz="3200" u="none" strike="noStrike" cap="none">
                <a:solidFill>
                  <a:srgbClr val="FF00FF"/>
                </a:solidFill>
                <a:latin typeface="Arial" charset="0"/>
                <a:ea typeface="Arial" charset="0"/>
                <a:cs typeface="Arial" charset="0"/>
                <a:sym typeface="Cabin"/>
              </a:rPr>
              <a:t>split</a:t>
            </a:r>
            <a:r>
              <a:rPr lang="en-US" sz="3200" u="none" strike="noStrike" cap="none">
                <a:solidFill>
                  <a:schemeClr val="lt1"/>
                </a:solidFill>
                <a:latin typeface="Arial" charset="0"/>
                <a:ea typeface="Arial" charset="0"/>
                <a:cs typeface="Arial" charset="0"/>
                <a:sym typeface="Cabin"/>
              </a:rPr>
              <a:t> the line into words, then loop through the words and use a </a:t>
            </a:r>
            <a:r>
              <a:rPr lang="en-US" sz="3200" u="none" strike="noStrike" cap="none">
                <a:solidFill>
                  <a:srgbClr val="00FF00"/>
                </a:solidFill>
                <a:latin typeface="Arial" charset="0"/>
                <a:ea typeface="Arial" charset="0"/>
                <a:cs typeface="Arial" charset="0"/>
                <a:sym typeface="Cabin"/>
              </a:rPr>
              <a:t>dictionary</a:t>
            </a:r>
            <a:r>
              <a:rPr lang="en-US" sz="3200" u="none" strike="noStrike" cap="none">
                <a:solidFill>
                  <a:schemeClr val="lt1"/>
                </a:solidFill>
                <a:latin typeface="Arial" charset="0"/>
                <a:ea typeface="Arial" charset="0"/>
                <a:cs typeface="Arial" charset="0"/>
                <a:sym typeface="Cabin"/>
              </a:rPr>
              <a:t> to track the count of each word independently.</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440"/>
        <p:cNvGrpSpPr/>
        <p:nvPr/>
      </p:nvGrpSpPr>
      <p:grpSpPr>
        <a:xfrm>
          <a:off x="0" y="0"/>
          <a:ext cx="0" cy="0"/>
          <a:chOff x="0" y="0"/>
          <a:chExt cx="0" cy="0"/>
        </a:xfrm>
      </p:grpSpPr>
      <p:sp>
        <p:nvSpPr>
          <p:cNvPr id="442" name="Shape 442"/>
          <p:cNvSpPr txBox="1"/>
          <p:nvPr/>
        </p:nvSpPr>
        <p:spPr>
          <a:xfrm>
            <a:off x="466075" y="1216987"/>
            <a:ext cx="11558399" cy="63500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FF00"/>
              </a:buClr>
              <a:buSzPct val="25000"/>
              <a:buFont typeface="Cabin"/>
              <a:buNone/>
            </a:pPr>
            <a:r>
              <a:rPr lang="en-US" sz="2600" b="1" i="0" u="none" strike="noStrike" cap="none" dirty="0">
                <a:solidFill>
                  <a:srgbClr val="FFFF00"/>
                </a:solidFill>
                <a:latin typeface="Courier"/>
                <a:ea typeface="Courier"/>
                <a:cs typeface="Courier"/>
                <a:sym typeface="Courier New"/>
              </a:rPr>
              <a:t>python </a:t>
            </a:r>
            <a:r>
              <a:rPr lang="en-US" sz="2600" b="1" i="0" u="none" strike="noStrike" cap="none" dirty="0" err="1">
                <a:solidFill>
                  <a:srgbClr val="FFFF00"/>
                </a:solidFill>
                <a:latin typeface="Courier"/>
                <a:ea typeface="Courier"/>
                <a:cs typeface="Courier"/>
                <a:sym typeface="Courier New"/>
              </a:rPr>
              <a:t>wordcount.py</a:t>
            </a:r>
            <a:r>
              <a:rPr lang="en-US" sz="2600" b="1" i="0" u="none" strike="noStrike" cap="none" dirty="0">
                <a:solidFill>
                  <a:srgbClr val="FFFF00"/>
                </a:solidFill>
                <a:latin typeface="Courier"/>
                <a:ea typeface="Courier"/>
                <a:cs typeface="Courier"/>
                <a:sym typeface="Courier New"/>
              </a:rPr>
              <a:t> </a:t>
            </a:r>
          </a:p>
          <a:p>
            <a:pPr marL="0" marR="0" lvl="0" indent="0" algn="l" rtl="0">
              <a:lnSpc>
                <a:spcPct val="100000"/>
              </a:lnSpc>
              <a:spcBef>
                <a:spcPts val="0"/>
              </a:spcBef>
              <a:spcAft>
                <a:spcPts val="0"/>
              </a:spcAft>
              <a:buClr>
                <a:srgbClr val="FFFF00"/>
              </a:buClr>
              <a:buSzPct val="25000"/>
              <a:buFont typeface="Cabin"/>
              <a:buNone/>
            </a:pPr>
            <a:r>
              <a:rPr lang="en-US" sz="2600" b="1" i="0" u="none" strike="noStrike" cap="none" dirty="0">
                <a:solidFill>
                  <a:schemeClr val="lt1"/>
                </a:solidFill>
                <a:latin typeface="Courier"/>
                <a:ea typeface="Courier"/>
                <a:cs typeface="Courier"/>
                <a:sym typeface="Courier New"/>
              </a:rPr>
              <a:t>Enter a line of text:</a:t>
            </a:r>
          </a:p>
          <a:p>
            <a:pPr marL="0" marR="0" lvl="0" indent="0" algn="l" rtl="0">
              <a:lnSpc>
                <a:spcPct val="100000"/>
              </a:lnSpc>
              <a:spcBef>
                <a:spcPts val="0"/>
              </a:spcBef>
              <a:spcAft>
                <a:spcPts val="0"/>
              </a:spcAft>
              <a:buClr>
                <a:srgbClr val="FFFF00"/>
              </a:buClr>
              <a:buSzPct val="25000"/>
              <a:buFont typeface="Cabin"/>
              <a:buNone/>
            </a:pPr>
            <a:r>
              <a:rPr lang="en-US" sz="2600" b="1" i="0" u="none" strike="noStrike" cap="none" dirty="0">
                <a:solidFill>
                  <a:srgbClr val="00FF00"/>
                </a:solidFill>
                <a:latin typeface="Courier"/>
                <a:ea typeface="Courier"/>
                <a:cs typeface="Courier"/>
                <a:sym typeface="Courier New"/>
              </a:rPr>
              <a:t>the</a:t>
            </a:r>
            <a:r>
              <a:rPr lang="en-US" sz="2600" b="1" i="0" u="none" strike="noStrike" cap="none" dirty="0">
                <a:solidFill>
                  <a:srgbClr val="FFFF00"/>
                </a:solidFill>
                <a:latin typeface="Courier"/>
                <a:ea typeface="Courier"/>
                <a:cs typeface="Courier"/>
                <a:sym typeface="Courier New"/>
              </a:rPr>
              <a:t> clown ran after </a:t>
            </a:r>
            <a:r>
              <a:rPr lang="en-US" sz="2600" b="1" i="0" u="none" strike="noStrike" cap="none" dirty="0">
                <a:solidFill>
                  <a:srgbClr val="00FF00"/>
                </a:solidFill>
                <a:latin typeface="Courier"/>
                <a:ea typeface="Courier"/>
                <a:cs typeface="Courier"/>
                <a:sym typeface="Courier New"/>
              </a:rPr>
              <a:t>the</a:t>
            </a:r>
            <a:r>
              <a:rPr lang="en-US" sz="2600" b="1" i="0" u="none" strike="noStrike" cap="none" dirty="0">
                <a:solidFill>
                  <a:srgbClr val="FFFF00"/>
                </a:solidFill>
                <a:latin typeface="Courier"/>
                <a:ea typeface="Courier"/>
                <a:cs typeface="Courier"/>
                <a:sym typeface="Courier New"/>
              </a:rPr>
              <a:t> car and </a:t>
            </a:r>
            <a:r>
              <a:rPr lang="en-US" sz="2600" b="1" i="0" u="none" strike="noStrike" cap="none" dirty="0">
                <a:solidFill>
                  <a:srgbClr val="00FF00"/>
                </a:solidFill>
                <a:latin typeface="Courier"/>
                <a:ea typeface="Courier"/>
                <a:cs typeface="Courier"/>
                <a:sym typeface="Courier New"/>
              </a:rPr>
              <a:t>the</a:t>
            </a:r>
            <a:r>
              <a:rPr lang="en-US" sz="2600" b="1" i="0" u="none" strike="noStrike" cap="none" dirty="0">
                <a:solidFill>
                  <a:srgbClr val="FFFF00"/>
                </a:solidFill>
                <a:latin typeface="Courier"/>
                <a:ea typeface="Courier"/>
                <a:cs typeface="Courier"/>
                <a:sym typeface="Courier New"/>
              </a:rPr>
              <a:t> car ran into </a:t>
            </a:r>
            <a:r>
              <a:rPr lang="en-US" sz="2600" b="1" i="0" u="none" strike="noStrike" cap="none" dirty="0">
                <a:solidFill>
                  <a:srgbClr val="00FF00"/>
                </a:solidFill>
                <a:latin typeface="Courier"/>
                <a:ea typeface="Courier"/>
                <a:cs typeface="Courier"/>
                <a:sym typeface="Courier New"/>
              </a:rPr>
              <a:t>the</a:t>
            </a:r>
            <a:r>
              <a:rPr lang="en-US" sz="2600" b="1" i="0" u="none" strike="noStrike" cap="none" dirty="0">
                <a:solidFill>
                  <a:srgbClr val="FFFF00"/>
                </a:solidFill>
                <a:latin typeface="Courier"/>
                <a:ea typeface="Courier"/>
                <a:cs typeface="Courier"/>
                <a:sym typeface="Courier New"/>
              </a:rPr>
              <a:t> tent and </a:t>
            </a:r>
            <a:r>
              <a:rPr lang="en-US" sz="2600" b="1" i="0" u="none" strike="noStrike" cap="none" dirty="0">
                <a:solidFill>
                  <a:srgbClr val="00FF00"/>
                </a:solidFill>
                <a:latin typeface="Courier"/>
                <a:ea typeface="Courier"/>
                <a:cs typeface="Courier"/>
                <a:sym typeface="Courier New"/>
              </a:rPr>
              <a:t>the</a:t>
            </a:r>
            <a:r>
              <a:rPr lang="en-US" sz="2600" b="1" i="0" u="none" strike="noStrike" cap="none" dirty="0">
                <a:solidFill>
                  <a:srgbClr val="FFFF00"/>
                </a:solidFill>
                <a:latin typeface="Courier"/>
                <a:ea typeface="Courier"/>
                <a:cs typeface="Courier"/>
                <a:sym typeface="Courier New"/>
              </a:rPr>
              <a:t> tent fell down on </a:t>
            </a:r>
            <a:r>
              <a:rPr lang="en-US" sz="2600" b="1" i="0" u="none" strike="noStrike" cap="none" dirty="0">
                <a:solidFill>
                  <a:srgbClr val="00FF00"/>
                </a:solidFill>
                <a:latin typeface="Courier"/>
                <a:ea typeface="Courier"/>
                <a:cs typeface="Courier"/>
                <a:sym typeface="Courier New"/>
              </a:rPr>
              <a:t>the</a:t>
            </a:r>
            <a:r>
              <a:rPr lang="en-US" sz="2600" b="1" i="0" u="none" strike="noStrike" cap="none" dirty="0">
                <a:solidFill>
                  <a:srgbClr val="FFFF00"/>
                </a:solidFill>
                <a:latin typeface="Courier"/>
                <a:ea typeface="Courier"/>
                <a:cs typeface="Courier"/>
                <a:sym typeface="Courier New"/>
              </a:rPr>
              <a:t> clown and </a:t>
            </a:r>
            <a:r>
              <a:rPr lang="en-US" sz="2600" b="1" i="0" u="none" strike="noStrike" cap="none" dirty="0">
                <a:solidFill>
                  <a:srgbClr val="00FF00"/>
                </a:solidFill>
                <a:latin typeface="Courier"/>
                <a:ea typeface="Courier"/>
                <a:cs typeface="Courier"/>
                <a:sym typeface="Courier New"/>
              </a:rPr>
              <a:t>the</a:t>
            </a:r>
            <a:r>
              <a:rPr lang="en-US" sz="2600" b="1" i="0" u="none" strike="noStrike" cap="none" dirty="0">
                <a:solidFill>
                  <a:srgbClr val="FFFF00"/>
                </a:solidFill>
                <a:latin typeface="Courier"/>
                <a:ea typeface="Courier"/>
                <a:cs typeface="Courier"/>
                <a:sym typeface="Courier New"/>
              </a:rPr>
              <a:t> car </a:t>
            </a:r>
          </a:p>
          <a:p>
            <a:pPr marL="0" marR="0" lvl="0" indent="0" algn="l" rtl="0">
              <a:lnSpc>
                <a:spcPct val="100000"/>
              </a:lnSpc>
              <a:spcBef>
                <a:spcPts val="0"/>
              </a:spcBef>
              <a:spcAft>
                <a:spcPts val="0"/>
              </a:spcAft>
              <a:buClr>
                <a:srgbClr val="FFFF00"/>
              </a:buClr>
              <a:buSzPct val="25000"/>
              <a:buFont typeface="Cabin"/>
              <a:buNone/>
            </a:pPr>
            <a:r>
              <a:rPr lang="en-US" sz="2600" b="1" i="0" u="none" strike="noStrike" cap="none" dirty="0">
                <a:solidFill>
                  <a:srgbClr val="FFFF00"/>
                </a:solidFill>
                <a:latin typeface="Courier"/>
                <a:ea typeface="Courier"/>
                <a:cs typeface="Courier"/>
                <a:sym typeface="Courier New"/>
              </a:rPr>
              <a:t> </a:t>
            </a:r>
          </a:p>
          <a:p>
            <a:pPr marL="0" marR="0" lvl="0" indent="0" algn="l" rtl="0">
              <a:lnSpc>
                <a:spcPct val="100000"/>
              </a:lnSpc>
              <a:spcBef>
                <a:spcPts val="0"/>
              </a:spcBef>
              <a:spcAft>
                <a:spcPts val="0"/>
              </a:spcAft>
              <a:buClr>
                <a:schemeClr val="lt1"/>
              </a:buClr>
              <a:buSzPct val="25000"/>
              <a:buFont typeface="Cabin"/>
              <a:buNone/>
            </a:pPr>
            <a:r>
              <a:rPr lang="en-US" sz="2600" b="1" i="0" u="none" strike="noStrike" cap="none" dirty="0">
                <a:solidFill>
                  <a:schemeClr val="lt1"/>
                </a:solidFill>
                <a:latin typeface="Courier"/>
                <a:ea typeface="Courier"/>
                <a:cs typeface="Courier"/>
                <a:sym typeface="Courier New"/>
              </a:rPr>
              <a:t>Words: ['the', 'clown', 'ran', 'after', 'the', 'car', 'and', 'the', 'car', 'ran', 'into', 'the', 'tent', 'and', 'the', 'tent', 'fell', 'down', 'on', 'the', 'clown', 'and', 'the', 'car']</a:t>
            </a:r>
          </a:p>
          <a:p>
            <a:pPr marL="0" marR="0" lvl="0" indent="0" algn="l" rtl="0">
              <a:lnSpc>
                <a:spcPct val="100000"/>
              </a:lnSpc>
              <a:spcBef>
                <a:spcPts val="0"/>
              </a:spcBef>
              <a:spcAft>
                <a:spcPts val="0"/>
              </a:spcAft>
              <a:buClr>
                <a:schemeClr val="lt1"/>
              </a:buClr>
              <a:buSzPct val="25000"/>
              <a:buFont typeface="Cabin"/>
              <a:buNone/>
            </a:pPr>
            <a:r>
              <a:rPr lang="en-US" sz="2600" b="1" i="0" u="none" strike="noStrike" cap="none" dirty="0">
                <a:solidFill>
                  <a:schemeClr val="lt1"/>
                </a:solidFill>
                <a:latin typeface="Courier"/>
                <a:ea typeface="Courier"/>
                <a:cs typeface="Courier"/>
                <a:sym typeface="Courier New"/>
              </a:rPr>
              <a:t>Counting</a:t>
            </a:r>
            <a:r>
              <a:rPr lang="en-US" sz="2600" b="1"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Font typeface="Cabin"/>
              <a:buNone/>
            </a:pPr>
            <a:endParaRPr sz="2600" b="1" dirty="0">
              <a:solidFill>
                <a:schemeClr val="lt1"/>
              </a:solidFill>
              <a:latin typeface="Courier"/>
              <a:ea typeface="Courier"/>
              <a:cs typeface="Courier"/>
              <a:sym typeface="Courier New"/>
            </a:endParaRPr>
          </a:p>
          <a:p>
            <a:pPr marL="0" marR="0" lvl="0" indent="0" algn="l" rtl="0">
              <a:lnSpc>
                <a:spcPct val="100000"/>
              </a:lnSpc>
              <a:spcBef>
                <a:spcPts val="0"/>
              </a:spcBef>
              <a:spcAft>
                <a:spcPts val="0"/>
              </a:spcAft>
              <a:buClr>
                <a:schemeClr val="lt1"/>
              </a:buClr>
              <a:buSzPct val="25000"/>
              <a:buFont typeface="Cabin"/>
              <a:buNone/>
            </a:pPr>
            <a:r>
              <a:rPr lang="en-US" sz="2600" b="1" i="0" u="none" strike="noStrike" cap="none" dirty="0">
                <a:solidFill>
                  <a:schemeClr val="lt1"/>
                </a:solidFill>
                <a:latin typeface="Courier"/>
                <a:ea typeface="Courier"/>
                <a:cs typeface="Courier"/>
                <a:sym typeface="Courier New"/>
              </a:rPr>
              <a:t>Counts {</a:t>
            </a:r>
            <a:r>
              <a:rPr lang="en-US" sz="2600" b="1" i="0" u="none" strike="noStrike" cap="none" dirty="0">
                <a:solidFill>
                  <a:srgbClr val="02FF00"/>
                </a:solidFill>
                <a:latin typeface="Courier"/>
                <a:ea typeface="Courier"/>
                <a:cs typeface="Courier"/>
                <a:sym typeface="Courier New"/>
              </a:rPr>
              <a:t>'the': 7</a:t>
            </a:r>
            <a:r>
              <a:rPr lang="en-US" sz="2600" b="1" i="0" u="none" strike="noStrike" cap="none" dirty="0">
                <a:solidFill>
                  <a:schemeClr val="lt1"/>
                </a:solidFill>
                <a:latin typeface="Courier"/>
                <a:ea typeface="Courier"/>
                <a:cs typeface="Courier"/>
                <a:sym typeface="Courier New"/>
              </a:rPr>
              <a:t>, 'clown': 2, 'ran': 2, 'after': 1, 'car': 3, 'and': 3, 'into': 1, 'tent': 2, 'fell': 1, 'down': 1, 'on': 1}</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448"/>
        <p:cNvGrpSpPr/>
        <p:nvPr/>
      </p:nvGrpSpPr>
      <p:grpSpPr>
        <a:xfrm>
          <a:off x="0" y="0"/>
          <a:ext cx="0" cy="0"/>
          <a:chOff x="0" y="0"/>
          <a:chExt cx="0" cy="0"/>
        </a:xfrm>
      </p:grpSpPr>
      <p:sp>
        <p:nvSpPr>
          <p:cNvPr id="449" name="Shape 449"/>
          <p:cNvSpPr txBox="1"/>
          <p:nvPr/>
        </p:nvSpPr>
        <p:spPr>
          <a:xfrm>
            <a:off x="563562" y="1527928"/>
            <a:ext cx="7572375" cy="40640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ourier New"/>
              <a:buNone/>
            </a:pPr>
            <a:r>
              <a:rPr lang="en-US" sz="2400" b="1" i="0" u="none" strike="noStrike" cap="none" dirty="0">
                <a:solidFill>
                  <a:schemeClr val="lt1"/>
                </a:solidFill>
                <a:latin typeface="Courier"/>
                <a:ea typeface="Courier"/>
                <a:cs typeface="Courier"/>
                <a:sym typeface="Courier New"/>
              </a:rPr>
              <a:t>counts = </a:t>
            </a:r>
            <a:r>
              <a:rPr lang="en-US" sz="2400" b="1" i="0" u="none" strike="noStrike" cap="none" dirty="0" err="1">
                <a:solidFill>
                  <a:srgbClr val="FF7F00"/>
                </a:solidFill>
                <a:latin typeface="Courier"/>
                <a:ea typeface="Courier"/>
                <a:cs typeface="Courier"/>
                <a:sym typeface="Courier New"/>
              </a:rPr>
              <a:t>dict</a:t>
            </a:r>
            <a:r>
              <a:rPr lang="en-US" sz="2400" b="1" i="0" u="none" strike="noStrike" cap="none" dirty="0">
                <a:solidFill>
                  <a:schemeClr val="lt1"/>
                </a:solidFill>
                <a:latin typeface="Courier"/>
                <a:ea typeface="Courier"/>
                <a:cs typeface="Courier"/>
                <a:sym typeface="Courier New"/>
              </a:rPr>
              <a:t>()</a:t>
            </a:r>
            <a:endParaRPr lang="en-US" sz="2400" b="1" dirty="0">
              <a:solidFill>
                <a:schemeClr val="lt1"/>
              </a:solidFill>
              <a:latin typeface="Courier"/>
              <a:ea typeface="Courier"/>
              <a:cs typeface="Courier"/>
              <a:sym typeface="Courier New"/>
            </a:endParaRPr>
          </a:p>
          <a:p>
            <a:pPr lvl="0">
              <a:buClr>
                <a:schemeClr val="lt1"/>
              </a:buClr>
              <a:buSzPct val="25000"/>
            </a:pPr>
            <a:r>
              <a:rPr lang="en-US" sz="2400" b="1" i="0" u="none" strike="noStrike" cap="none" dirty="0">
                <a:solidFill>
                  <a:schemeClr val="lt1"/>
                </a:solidFill>
                <a:latin typeface="Courier"/>
                <a:ea typeface="Courier"/>
                <a:cs typeface="Courier"/>
                <a:sym typeface="Courier New"/>
              </a:rPr>
              <a:t>line = </a:t>
            </a:r>
            <a:r>
              <a:rPr lang="en-US" sz="2400" b="1" i="0" u="none" strike="noStrike" cap="none" dirty="0">
                <a:solidFill>
                  <a:srgbClr val="FF00FF"/>
                </a:solidFill>
                <a:latin typeface="Courier"/>
                <a:ea typeface="Courier"/>
                <a:cs typeface="Courier"/>
                <a:sym typeface="Courier New"/>
              </a:rPr>
              <a:t>input</a:t>
            </a:r>
            <a:r>
              <a:rPr lang="en-US" sz="2400" b="1" dirty="0">
                <a:solidFill>
                  <a:schemeClr val="lt1"/>
                </a:solidFill>
                <a:latin typeface="Courier"/>
                <a:ea typeface="Courier"/>
                <a:cs typeface="Courier"/>
                <a:sym typeface="Courier New"/>
              </a:rPr>
              <a:t>('Enter a line of text:'</a:t>
            </a:r>
            <a:r>
              <a:rPr lang="en-US" sz="2400" b="1"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ourier New"/>
              <a:buNone/>
            </a:pPr>
            <a:r>
              <a:rPr lang="en-US" sz="2400" b="1" i="0" u="none" strike="noStrike" cap="none" dirty="0">
                <a:solidFill>
                  <a:schemeClr val="lt1"/>
                </a:solidFill>
                <a:latin typeface="Courier"/>
                <a:ea typeface="Courier"/>
                <a:cs typeface="Courier"/>
                <a:sym typeface="Courier New"/>
              </a:rPr>
              <a:t>words = </a:t>
            </a:r>
            <a:r>
              <a:rPr lang="en-US" sz="2400" b="1" i="0" u="none" strike="noStrike" cap="none" dirty="0" err="1">
                <a:solidFill>
                  <a:schemeClr val="lt1"/>
                </a:solidFill>
                <a:latin typeface="Courier"/>
                <a:ea typeface="Courier"/>
                <a:cs typeface="Courier"/>
                <a:sym typeface="Courier New"/>
              </a:rPr>
              <a:t>line.</a:t>
            </a:r>
            <a:r>
              <a:rPr lang="en-US" sz="2400" b="1" i="0" u="none" strike="noStrike" cap="none" dirty="0" err="1">
                <a:solidFill>
                  <a:srgbClr val="FF00FF"/>
                </a:solidFill>
                <a:latin typeface="Courier"/>
                <a:ea typeface="Courier"/>
                <a:cs typeface="Courier"/>
                <a:sym typeface="Courier New"/>
              </a:rPr>
              <a:t>split</a:t>
            </a:r>
            <a:r>
              <a:rPr lang="en-US" sz="2400" b="1" i="0" u="none" strike="noStrike" cap="none" dirty="0">
                <a:solidFill>
                  <a:schemeClr val="lt1"/>
                </a:solidFill>
                <a:latin typeface="Courier"/>
                <a:ea typeface="Courier"/>
                <a:cs typeface="Courier"/>
                <a:sym typeface="Courier New"/>
              </a:rPr>
              <a:t>()</a:t>
            </a:r>
          </a:p>
          <a:p>
            <a:pPr marL="0" marR="0" lvl="0" indent="0" algn="ctr" rtl="0">
              <a:lnSpc>
                <a:spcPct val="100000"/>
              </a:lnSpc>
              <a:spcBef>
                <a:spcPts val="0"/>
              </a:spcBef>
              <a:spcAft>
                <a:spcPts val="0"/>
              </a:spcAft>
              <a:buNone/>
            </a:pPr>
            <a:endParaRPr sz="2400" b="1" i="0" u="none" strike="noStrike" cap="none" dirty="0">
              <a:solidFill>
                <a:srgbClr val="FFFF00"/>
              </a:solidFill>
              <a:latin typeface="Courier"/>
              <a:ea typeface="Courier"/>
              <a:cs typeface="Courier"/>
              <a:sym typeface="Courier New"/>
            </a:endParaRPr>
          </a:p>
          <a:p>
            <a:pPr marL="0" marR="0" lvl="0" indent="0" algn="l" rtl="0">
              <a:lnSpc>
                <a:spcPct val="100000"/>
              </a:lnSpc>
              <a:spcBef>
                <a:spcPts val="0"/>
              </a:spcBef>
              <a:spcAft>
                <a:spcPts val="0"/>
              </a:spcAft>
              <a:buClr>
                <a:srgbClr val="FFFF00"/>
              </a:buClr>
              <a:buSzPct val="25000"/>
              <a:buFont typeface="Courier New"/>
              <a:buNone/>
            </a:pPr>
            <a:r>
              <a:rPr lang="en-US" sz="2400" b="1" i="0" u="none" strike="noStrike" cap="none" dirty="0">
                <a:solidFill>
                  <a:srgbClr val="FFFF00"/>
                </a:solidFill>
                <a:latin typeface="Courier"/>
                <a:ea typeface="Courier"/>
                <a:cs typeface="Courier"/>
                <a:sym typeface="Courier New"/>
              </a:rPr>
              <a:t>print(</a:t>
            </a:r>
            <a:r>
              <a:rPr lang="en-US" sz="2400" b="1" i="0" u="none" strike="noStrike" cap="none" dirty="0">
                <a:solidFill>
                  <a:schemeClr val="lt1"/>
                </a:solidFill>
                <a:latin typeface="Courier"/>
                <a:ea typeface="Courier"/>
                <a:cs typeface="Courier"/>
                <a:sym typeface="Courier New"/>
              </a:rPr>
              <a:t>'Words:', words</a:t>
            </a:r>
            <a:r>
              <a:rPr lang="en-US" sz="2400" b="1" i="0" u="none" strike="noStrike" cap="none" dirty="0">
                <a:solidFill>
                  <a:srgbClr val="FFFF00"/>
                </a:solidFill>
                <a:latin typeface="Courier"/>
                <a:ea typeface="Courier"/>
                <a:cs typeface="Courier"/>
                <a:sym typeface="Courier New"/>
              </a:rPr>
              <a:t>)</a:t>
            </a:r>
          </a:p>
          <a:p>
            <a:pPr>
              <a:buClr>
                <a:srgbClr val="FFFF00"/>
              </a:buClr>
              <a:buSzPct val="25000"/>
            </a:pPr>
            <a:r>
              <a:rPr lang="en-US" sz="2400" b="1" i="0" u="none" strike="noStrike" cap="none" dirty="0">
                <a:solidFill>
                  <a:srgbClr val="FFFF00"/>
                </a:solidFill>
                <a:latin typeface="Courier"/>
                <a:ea typeface="Courier"/>
                <a:cs typeface="Courier"/>
                <a:sym typeface="Courier New"/>
              </a:rPr>
              <a:t>print(</a:t>
            </a:r>
            <a:r>
              <a:rPr lang="en-US" sz="2400" b="1" i="0" u="none" strike="noStrike" cap="none" dirty="0">
                <a:solidFill>
                  <a:schemeClr val="lt1"/>
                </a:solidFill>
                <a:latin typeface="Courier"/>
                <a:ea typeface="Courier"/>
                <a:cs typeface="Courier"/>
                <a:sym typeface="Courier New"/>
              </a:rPr>
              <a:t>'Counting...’</a:t>
            </a:r>
            <a:r>
              <a:rPr lang="en-US" sz="2400" b="1" dirty="0">
                <a:solidFill>
                  <a:srgbClr val="FFFF00"/>
                </a:solidFill>
                <a:latin typeface="Courier"/>
                <a:ea typeface="Courier"/>
                <a:cs typeface="Courier"/>
                <a:sym typeface="Courier New"/>
              </a:rPr>
              <a:t>)</a:t>
            </a:r>
            <a:endParaRPr lang="en-US" sz="2400" b="1" i="0" u="none" strike="noStrike" cap="none" dirty="0">
              <a:solidFill>
                <a:schemeClr val="lt1"/>
              </a:solidFill>
              <a:latin typeface="Courier"/>
              <a:ea typeface="Courier"/>
              <a:cs typeface="Courier"/>
              <a:sym typeface="Courier New"/>
            </a:endParaRPr>
          </a:p>
          <a:p>
            <a:pPr marL="0" marR="0" lvl="0" indent="0" algn="ctr" rtl="0">
              <a:lnSpc>
                <a:spcPct val="100000"/>
              </a:lnSpc>
              <a:spcBef>
                <a:spcPts val="0"/>
              </a:spcBef>
              <a:spcAft>
                <a:spcPts val="0"/>
              </a:spcAft>
              <a:buNone/>
            </a:pPr>
            <a:endParaRPr sz="2400" b="1" i="0" u="none" strike="noStrike" cap="none" dirty="0">
              <a:solidFill>
                <a:schemeClr val="lt1"/>
              </a:solidFill>
              <a:latin typeface="Courier"/>
              <a:ea typeface="Courier"/>
              <a:cs typeface="Courier"/>
              <a:sym typeface="Courier New"/>
            </a:endParaRPr>
          </a:p>
          <a:p>
            <a:pPr marL="0" marR="0" lvl="0" indent="0" algn="l" rtl="0">
              <a:lnSpc>
                <a:spcPct val="100000"/>
              </a:lnSpc>
              <a:spcBef>
                <a:spcPts val="0"/>
              </a:spcBef>
              <a:spcAft>
                <a:spcPts val="0"/>
              </a:spcAft>
              <a:buClr>
                <a:srgbClr val="FFFF00"/>
              </a:buClr>
              <a:buSzPct val="25000"/>
              <a:buFont typeface="Courier New"/>
              <a:buNone/>
            </a:pPr>
            <a:r>
              <a:rPr lang="en-US" sz="2400" b="1" i="0" u="none" strike="noStrike" cap="none" dirty="0">
                <a:solidFill>
                  <a:srgbClr val="FFFF00"/>
                </a:solidFill>
                <a:latin typeface="Courier"/>
                <a:ea typeface="Courier"/>
                <a:cs typeface="Courier"/>
                <a:sym typeface="Courier New"/>
              </a:rPr>
              <a:t>for</a:t>
            </a:r>
            <a:r>
              <a:rPr lang="en-US" sz="2400" b="1" i="0" u="none" strike="noStrike" cap="none" dirty="0">
                <a:solidFill>
                  <a:schemeClr val="lt1"/>
                </a:solidFill>
                <a:latin typeface="Courier"/>
                <a:ea typeface="Courier"/>
                <a:cs typeface="Courier"/>
                <a:sym typeface="Courier New"/>
              </a:rPr>
              <a:t> word </a:t>
            </a:r>
            <a:r>
              <a:rPr lang="en-US" sz="2400" b="1" i="0" u="none" strike="noStrike" cap="none" dirty="0">
                <a:solidFill>
                  <a:srgbClr val="FFFF00"/>
                </a:solidFill>
                <a:latin typeface="Courier"/>
                <a:ea typeface="Courier"/>
                <a:cs typeface="Courier"/>
                <a:sym typeface="Courier New"/>
              </a:rPr>
              <a:t>in</a:t>
            </a:r>
            <a:r>
              <a:rPr lang="en-US" sz="2400" b="1" i="0" u="none" strike="noStrike" cap="none" dirty="0">
                <a:solidFill>
                  <a:schemeClr val="lt1"/>
                </a:solidFill>
                <a:latin typeface="Courier"/>
                <a:ea typeface="Courier"/>
                <a:cs typeface="Courier"/>
                <a:sym typeface="Courier New"/>
              </a:rPr>
              <a:t> words:</a:t>
            </a:r>
          </a:p>
          <a:p>
            <a:pPr marL="0" marR="0" lvl="0" indent="0" algn="l" rtl="0">
              <a:lnSpc>
                <a:spcPct val="100000"/>
              </a:lnSpc>
              <a:spcBef>
                <a:spcPts val="0"/>
              </a:spcBef>
              <a:spcAft>
                <a:spcPts val="0"/>
              </a:spcAft>
              <a:buClr>
                <a:schemeClr val="lt1"/>
              </a:buClr>
              <a:buSzPct val="25000"/>
              <a:buFont typeface="Courier New"/>
              <a:buNone/>
            </a:pPr>
            <a:r>
              <a:rPr lang="en-US" sz="2400" b="1" i="0" u="none" strike="noStrike" cap="none" dirty="0">
                <a:solidFill>
                  <a:schemeClr val="lt1"/>
                </a:solidFill>
                <a:latin typeface="Courier"/>
                <a:ea typeface="Courier"/>
                <a:cs typeface="Courier"/>
                <a:sym typeface="Courier New"/>
              </a:rPr>
              <a:t>    counts[word] = </a:t>
            </a:r>
            <a:r>
              <a:rPr lang="en-US" sz="2400" b="1" i="0" u="none" strike="noStrike" cap="none" dirty="0" err="1">
                <a:solidFill>
                  <a:schemeClr val="lt1"/>
                </a:solidFill>
                <a:latin typeface="Courier"/>
                <a:ea typeface="Courier"/>
                <a:cs typeface="Courier"/>
                <a:sym typeface="Courier New"/>
              </a:rPr>
              <a:t>counts.</a:t>
            </a:r>
            <a:r>
              <a:rPr lang="en-US" sz="2400" b="1" i="0" u="none" strike="noStrike" cap="none" dirty="0" err="1">
                <a:solidFill>
                  <a:srgbClr val="FF00FF"/>
                </a:solidFill>
                <a:latin typeface="Courier"/>
                <a:ea typeface="Courier"/>
                <a:cs typeface="Courier"/>
                <a:sym typeface="Courier New"/>
              </a:rPr>
              <a:t>get</a:t>
            </a:r>
            <a:r>
              <a:rPr lang="en-US" sz="2400" b="1" i="0" u="none" strike="noStrike" cap="none" dirty="0">
                <a:solidFill>
                  <a:schemeClr val="lt1"/>
                </a:solidFill>
                <a:latin typeface="Courier"/>
                <a:ea typeface="Courier"/>
                <a:cs typeface="Courier"/>
                <a:sym typeface="Courier New"/>
              </a:rPr>
              <a:t>(word,0) + 1</a:t>
            </a:r>
          </a:p>
          <a:p>
            <a:pPr>
              <a:buClr>
                <a:srgbClr val="FFFF00"/>
              </a:buClr>
              <a:buSzPct val="25000"/>
            </a:pPr>
            <a:r>
              <a:rPr lang="en-US" sz="2400" b="1" i="0" u="none" strike="noStrike" cap="none" dirty="0">
                <a:solidFill>
                  <a:srgbClr val="FFFF00"/>
                </a:solidFill>
                <a:latin typeface="Courier"/>
                <a:ea typeface="Courier"/>
                <a:cs typeface="Courier"/>
                <a:sym typeface="Courier New"/>
              </a:rPr>
              <a:t>print(</a:t>
            </a:r>
            <a:r>
              <a:rPr lang="en-US" sz="2400" b="1" i="0" u="none" strike="noStrike" cap="none" dirty="0">
                <a:solidFill>
                  <a:schemeClr val="lt1"/>
                </a:solidFill>
                <a:latin typeface="Courier"/>
                <a:ea typeface="Courier"/>
                <a:cs typeface="Courier"/>
                <a:sym typeface="Courier New"/>
              </a:rPr>
              <a:t>'Counts', counts</a:t>
            </a:r>
            <a:r>
              <a:rPr lang="en-US" sz="2400" b="1" dirty="0">
                <a:solidFill>
                  <a:srgbClr val="FFFF00"/>
                </a:solidFill>
                <a:latin typeface="Courier"/>
                <a:ea typeface="Courier"/>
                <a:cs typeface="Courier"/>
                <a:sym typeface="Courier New"/>
              </a:rPr>
              <a:t>)</a:t>
            </a:r>
          </a:p>
        </p:txBody>
      </p:sp>
      <p:sp>
        <p:nvSpPr>
          <p:cNvPr id="450" name="Shape 450"/>
          <p:cNvSpPr txBox="1"/>
          <p:nvPr/>
        </p:nvSpPr>
        <p:spPr>
          <a:xfrm>
            <a:off x="8723700" y="887100"/>
            <a:ext cx="6941400" cy="72135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FF00"/>
              </a:buClr>
              <a:buSzPct val="25000"/>
              <a:buFont typeface="Cabin"/>
              <a:buNone/>
            </a:pPr>
            <a:r>
              <a:rPr lang="en-US" sz="2800" i="0" u="none" strike="noStrike" cap="none" dirty="0">
                <a:solidFill>
                  <a:srgbClr val="FFFF00"/>
                </a:solidFill>
                <a:latin typeface="Courier"/>
                <a:ea typeface="Courier"/>
                <a:cs typeface="Courier"/>
                <a:sym typeface="Courier New"/>
              </a:rPr>
              <a:t>python </a:t>
            </a:r>
            <a:r>
              <a:rPr lang="en-US" sz="2800" i="0" u="none" strike="noStrike" cap="none" dirty="0" err="1">
                <a:solidFill>
                  <a:srgbClr val="FFFF00"/>
                </a:solidFill>
                <a:latin typeface="Courier"/>
                <a:ea typeface="Courier"/>
                <a:cs typeface="Courier"/>
                <a:sym typeface="Courier New"/>
              </a:rPr>
              <a:t>wordcount.py</a:t>
            </a:r>
            <a:r>
              <a:rPr lang="en-US" sz="2800" i="0" u="none" strike="noStrike" cap="none" dirty="0">
                <a:solidFill>
                  <a:srgbClr val="FFFF00"/>
                </a:solidFill>
                <a:latin typeface="Courier"/>
                <a:ea typeface="Courier"/>
                <a:cs typeface="Courier"/>
                <a:sym typeface="Courier New"/>
              </a:rPr>
              <a:t> </a:t>
            </a:r>
          </a:p>
          <a:p>
            <a:pPr marL="0" marR="0" lvl="0" indent="0" algn="l" rtl="0">
              <a:lnSpc>
                <a:spcPct val="100000"/>
              </a:lnSpc>
              <a:spcBef>
                <a:spcPts val="0"/>
              </a:spcBef>
              <a:spcAft>
                <a:spcPts val="0"/>
              </a:spcAft>
              <a:buClr>
                <a:schemeClr val="lt1"/>
              </a:buClr>
              <a:buSzPct val="25000"/>
              <a:buFont typeface="Cabin"/>
              <a:buNone/>
            </a:pPr>
            <a:r>
              <a:rPr lang="en-US" sz="2800" u="none" strike="noStrike" cap="none" dirty="0">
                <a:solidFill>
                  <a:schemeClr val="lt1"/>
                </a:solidFill>
                <a:latin typeface="Arial" charset="0"/>
                <a:ea typeface="Arial" charset="0"/>
                <a:cs typeface="Arial" charset="0"/>
                <a:sym typeface="Cabin"/>
              </a:rPr>
              <a:t>Enter a line of text:</a:t>
            </a:r>
          </a:p>
          <a:p>
            <a:pPr marL="0" marR="0" lvl="0" indent="0" algn="l" rtl="0">
              <a:lnSpc>
                <a:spcPct val="100000"/>
              </a:lnSpc>
              <a:spcBef>
                <a:spcPts val="0"/>
              </a:spcBef>
              <a:spcAft>
                <a:spcPts val="0"/>
              </a:spcAft>
              <a:buClr>
                <a:schemeClr val="lt1"/>
              </a:buClr>
              <a:buSzPct val="25000"/>
              <a:buFont typeface="Cabin"/>
              <a:buNone/>
            </a:pPr>
            <a:r>
              <a:rPr lang="en-US" sz="2800" u="none" strike="noStrike" cap="none" dirty="0">
                <a:solidFill>
                  <a:srgbClr val="00FF00"/>
                </a:solidFill>
                <a:latin typeface="Arial" charset="0"/>
                <a:ea typeface="Arial" charset="0"/>
                <a:cs typeface="Arial" charset="0"/>
                <a:sym typeface="Cabin"/>
              </a:rPr>
              <a:t>the</a:t>
            </a:r>
            <a:r>
              <a:rPr lang="en-US" sz="2800" u="none" strike="noStrike" cap="none" dirty="0">
                <a:solidFill>
                  <a:srgbClr val="FFFF00"/>
                </a:solidFill>
                <a:latin typeface="Arial" charset="0"/>
                <a:ea typeface="Arial" charset="0"/>
                <a:cs typeface="Arial" charset="0"/>
                <a:sym typeface="Cabin"/>
              </a:rPr>
              <a:t> clown ran after </a:t>
            </a:r>
            <a:r>
              <a:rPr lang="en-US" sz="2800" u="none" strike="noStrike" cap="none" dirty="0">
                <a:solidFill>
                  <a:srgbClr val="00FF00"/>
                </a:solidFill>
                <a:latin typeface="Arial" charset="0"/>
                <a:ea typeface="Arial" charset="0"/>
                <a:cs typeface="Arial" charset="0"/>
                <a:sym typeface="Cabin"/>
              </a:rPr>
              <a:t>the</a:t>
            </a:r>
            <a:r>
              <a:rPr lang="en-US" sz="2800" u="none" strike="noStrike" cap="none" dirty="0">
                <a:solidFill>
                  <a:srgbClr val="FFFF00"/>
                </a:solidFill>
                <a:latin typeface="Arial" charset="0"/>
                <a:ea typeface="Arial" charset="0"/>
                <a:cs typeface="Arial" charset="0"/>
                <a:sym typeface="Cabin"/>
              </a:rPr>
              <a:t> car and the car ran into </a:t>
            </a:r>
            <a:r>
              <a:rPr lang="en-US" sz="2800" u="none" strike="noStrike" cap="none" dirty="0">
                <a:solidFill>
                  <a:srgbClr val="00FF00"/>
                </a:solidFill>
                <a:latin typeface="Arial" charset="0"/>
                <a:ea typeface="Arial" charset="0"/>
                <a:cs typeface="Arial" charset="0"/>
                <a:sym typeface="Cabin"/>
              </a:rPr>
              <a:t>the</a:t>
            </a:r>
            <a:r>
              <a:rPr lang="en-US" sz="2800" u="none" strike="noStrike" cap="none" dirty="0">
                <a:solidFill>
                  <a:srgbClr val="FFFF00"/>
                </a:solidFill>
                <a:latin typeface="Arial" charset="0"/>
                <a:ea typeface="Arial" charset="0"/>
                <a:cs typeface="Arial" charset="0"/>
                <a:sym typeface="Cabin"/>
              </a:rPr>
              <a:t> tent and </a:t>
            </a:r>
            <a:r>
              <a:rPr lang="en-US" sz="2800" u="none" strike="noStrike" cap="none" dirty="0">
                <a:solidFill>
                  <a:srgbClr val="00FF00"/>
                </a:solidFill>
                <a:latin typeface="Arial" charset="0"/>
                <a:ea typeface="Arial" charset="0"/>
                <a:cs typeface="Arial" charset="0"/>
                <a:sym typeface="Cabin"/>
              </a:rPr>
              <a:t>the</a:t>
            </a:r>
            <a:r>
              <a:rPr lang="en-US" sz="2800" u="none" strike="noStrike" cap="none" dirty="0">
                <a:solidFill>
                  <a:srgbClr val="FFFF00"/>
                </a:solidFill>
                <a:latin typeface="Arial" charset="0"/>
                <a:ea typeface="Arial" charset="0"/>
                <a:cs typeface="Arial" charset="0"/>
                <a:sym typeface="Cabin"/>
              </a:rPr>
              <a:t> tent fell down on </a:t>
            </a:r>
            <a:r>
              <a:rPr lang="en-US" sz="2800" u="none" strike="noStrike" cap="none" dirty="0">
                <a:solidFill>
                  <a:srgbClr val="00FF00"/>
                </a:solidFill>
                <a:latin typeface="Arial" charset="0"/>
                <a:ea typeface="Arial" charset="0"/>
                <a:cs typeface="Arial" charset="0"/>
                <a:sym typeface="Cabin"/>
              </a:rPr>
              <a:t>the</a:t>
            </a:r>
            <a:r>
              <a:rPr lang="en-US" sz="2800" u="none" strike="noStrike" cap="none" dirty="0">
                <a:solidFill>
                  <a:srgbClr val="FFFF00"/>
                </a:solidFill>
                <a:latin typeface="Arial" charset="0"/>
                <a:ea typeface="Arial" charset="0"/>
                <a:cs typeface="Arial" charset="0"/>
                <a:sym typeface="Cabin"/>
              </a:rPr>
              <a:t> clown and </a:t>
            </a:r>
            <a:r>
              <a:rPr lang="en-US" sz="2800" u="none" strike="noStrike" cap="none" dirty="0">
                <a:solidFill>
                  <a:srgbClr val="00FF00"/>
                </a:solidFill>
                <a:latin typeface="Arial" charset="0"/>
                <a:ea typeface="Arial" charset="0"/>
                <a:cs typeface="Arial" charset="0"/>
                <a:sym typeface="Cabin"/>
              </a:rPr>
              <a:t>the</a:t>
            </a:r>
            <a:r>
              <a:rPr lang="en-US" sz="2800" u="none" strike="noStrike" cap="none" dirty="0">
                <a:solidFill>
                  <a:srgbClr val="FFFF00"/>
                </a:solidFill>
                <a:latin typeface="Arial" charset="0"/>
                <a:ea typeface="Arial" charset="0"/>
                <a:cs typeface="Arial" charset="0"/>
                <a:sym typeface="Cabin"/>
              </a:rPr>
              <a:t> car</a:t>
            </a:r>
          </a:p>
          <a:p>
            <a:pPr marL="0" marR="0" lvl="0" indent="0" algn="ctr" rtl="0">
              <a:lnSpc>
                <a:spcPct val="100000"/>
              </a:lnSpc>
              <a:spcBef>
                <a:spcPts val="0"/>
              </a:spcBef>
              <a:spcAft>
                <a:spcPts val="0"/>
              </a:spcAft>
              <a:buNone/>
            </a:pPr>
            <a:endParaRPr sz="2800" u="none" strike="noStrike" cap="none" dirty="0">
              <a:solidFill>
                <a:srgbClr val="FFFF00"/>
              </a:solidFill>
              <a:latin typeface="Arial" charset="0"/>
              <a:ea typeface="Arial" charset="0"/>
              <a:cs typeface="Arial" charset="0"/>
              <a:sym typeface="Cabin"/>
            </a:endParaRPr>
          </a:p>
          <a:p>
            <a:pPr marL="0" marR="0" lvl="0" indent="0" algn="l" rtl="0">
              <a:lnSpc>
                <a:spcPct val="100000"/>
              </a:lnSpc>
              <a:spcBef>
                <a:spcPts val="0"/>
              </a:spcBef>
              <a:spcAft>
                <a:spcPts val="0"/>
              </a:spcAft>
              <a:buClr>
                <a:schemeClr val="lt1"/>
              </a:buClr>
              <a:buSzPct val="25000"/>
              <a:buFont typeface="Cabin"/>
              <a:buNone/>
            </a:pPr>
            <a:r>
              <a:rPr lang="en-US" sz="2800" u="none" strike="noStrike" cap="none" dirty="0">
                <a:solidFill>
                  <a:schemeClr val="lt1"/>
                </a:solidFill>
                <a:latin typeface="Arial" charset="0"/>
                <a:ea typeface="Arial" charset="0"/>
                <a:cs typeface="Arial" charset="0"/>
                <a:sym typeface="Cabin"/>
              </a:rPr>
              <a:t>Words: ['the', 'clown', 'ran', 'after', 'the', 'car', 'and', 'the', 'car', 'ran', 'into', 'the', 'tent', 'and', 'the', 'tent', 'fell', 'down', 'on', 'the', 'clown', 'and', 'the', 'car']</a:t>
            </a:r>
          </a:p>
          <a:p>
            <a:pPr marL="0" marR="0" lvl="0" indent="0" algn="l" rtl="0">
              <a:lnSpc>
                <a:spcPct val="100000"/>
              </a:lnSpc>
              <a:spcBef>
                <a:spcPts val="0"/>
              </a:spcBef>
              <a:spcAft>
                <a:spcPts val="0"/>
              </a:spcAft>
              <a:buClr>
                <a:schemeClr val="lt1"/>
              </a:buClr>
              <a:buSzPct val="25000"/>
              <a:buFont typeface="Cabin"/>
              <a:buNone/>
            </a:pPr>
            <a:r>
              <a:rPr lang="en-US" sz="2800" u="none" strike="noStrike" cap="none" dirty="0">
                <a:solidFill>
                  <a:schemeClr val="lt1"/>
                </a:solidFill>
                <a:latin typeface="Arial" charset="0"/>
                <a:ea typeface="Arial" charset="0"/>
                <a:cs typeface="Arial" charset="0"/>
                <a:sym typeface="Cabin"/>
              </a:rPr>
              <a:t>Counting...</a:t>
            </a:r>
          </a:p>
          <a:p>
            <a:pPr marL="0" marR="0" lvl="0" indent="0" algn="ctr" rtl="0">
              <a:lnSpc>
                <a:spcPct val="100000"/>
              </a:lnSpc>
              <a:spcBef>
                <a:spcPts val="0"/>
              </a:spcBef>
              <a:spcAft>
                <a:spcPts val="0"/>
              </a:spcAft>
              <a:buNone/>
            </a:pPr>
            <a:endParaRPr sz="2800" u="none" strike="noStrike" cap="none" dirty="0">
              <a:solidFill>
                <a:schemeClr val="lt1"/>
              </a:solidFill>
              <a:latin typeface="Arial" charset="0"/>
              <a:ea typeface="Arial" charset="0"/>
              <a:cs typeface="Arial" charset="0"/>
              <a:sym typeface="Cabin"/>
            </a:endParaRPr>
          </a:p>
          <a:p>
            <a:pPr marL="0" marR="0" lvl="0" indent="0" algn="l" rtl="0">
              <a:lnSpc>
                <a:spcPct val="100000"/>
              </a:lnSpc>
              <a:spcBef>
                <a:spcPts val="0"/>
              </a:spcBef>
              <a:spcAft>
                <a:spcPts val="0"/>
              </a:spcAft>
              <a:buClr>
                <a:schemeClr val="lt1"/>
              </a:buClr>
              <a:buSzPct val="25000"/>
              <a:buFont typeface="Cabin"/>
              <a:buNone/>
            </a:pPr>
            <a:r>
              <a:rPr lang="en-US" sz="2800" u="none" strike="noStrike" cap="none" dirty="0">
                <a:solidFill>
                  <a:schemeClr val="lt1"/>
                </a:solidFill>
                <a:latin typeface="Arial" charset="0"/>
                <a:ea typeface="Arial" charset="0"/>
                <a:cs typeface="Arial" charset="0"/>
                <a:sym typeface="Cabin"/>
              </a:rPr>
              <a:t>Counts {</a:t>
            </a:r>
            <a:r>
              <a:rPr lang="en-US" sz="2800" u="none" strike="noStrike" cap="none" dirty="0">
                <a:solidFill>
                  <a:srgbClr val="02FF00"/>
                </a:solidFill>
                <a:latin typeface="Arial" charset="0"/>
                <a:ea typeface="Arial" charset="0"/>
                <a:cs typeface="Arial" charset="0"/>
                <a:sym typeface="Cabin"/>
              </a:rPr>
              <a:t>'the': 7</a:t>
            </a:r>
            <a:r>
              <a:rPr lang="en-US" sz="2800" u="none" strike="noStrike" cap="none" dirty="0">
                <a:solidFill>
                  <a:schemeClr val="lt1"/>
                </a:solidFill>
                <a:latin typeface="Arial" charset="0"/>
                <a:ea typeface="Arial" charset="0"/>
                <a:cs typeface="Arial" charset="0"/>
                <a:sym typeface="Cabin"/>
              </a:rPr>
              <a:t>, 'clown': 2, 'ran': 2, 'after': 1, 'car': 3, 'and': 3, 'into': 1, 'tent': 2, 'fell': 1, 'down': 1, 'on': 1}</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455"/>
        <p:cNvGrpSpPr/>
        <p:nvPr/>
      </p:nvGrpSpPr>
      <p:grpSpPr>
        <a:xfrm>
          <a:off x="0" y="0"/>
          <a:ext cx="0" cy="0"/>
          <a:chOff x="0" y="0"/>
          <a:chExt cx="0" cy="0"/>
        </a:xfrm>
      </p:grpSpPr>
      <p:sp>
        <p:nvSpPr>
          <p:cNvPr id="456" name="Shape 456"/>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n-US" sz="7600" u="none" strike="noStrike" cap="none">
                <a:solidFill>
                  <a:srgbClr val="FFD966"/>
                </a:solidFill>
                <a:latin typeface="Arial" charset="0"/>
                <a:ea typeface="Arial" charset="0"/>
                <a:cs typeface="Arial" charset="0"/>
                <a:sym typeface="Cabin"/>
              </a:rPr>
              <a:t>Definite Loops and Dictionaries</a:t>
            </a:r>
          </a:p>
        </p:txBody>
      </p:sp>
      <p:sp>
        <p:nvSpPr>
          <p:cNvPr id="457" name="Shape 457"/>
          <p:cNvSpPr txBox="1">
            <a:spLocks noGrp="1"/>
          </p:cNvSpPr>
          <p:nvPr>
            <p:ph type="body" idx="1"/>
          </p:nvPr>
        </p:nvSpPr>
        <p:spPr>
          <a:xfrm>
            <a:off x="1155700" y="2603500"/>
            <a:ext cx="13931900" cy="2125663"/>
          </a:xfrm>
          <a:prstGeom prst="rect">
            <a:avLst/>
          </a:prstGeom>
          <a:noFill/>
          <a:ln>
            <a:noFill/>
          </a:ln>
        </p:spPr>
        <p:txBody>
          <a:bodyPr lIns="38100" tIns="38100" rIns="38100" bIns="38100" anchor="ctr" anchorCtr="0">
            <a:noAutofit/>
          </a:bodyPr>
          <a:lstStyle/>
          <a:p>
            <a:pPr marL="215900" marR="0" lvl="0" indent="0" algn="l" rtl="0">
              <a:lnSpc>
                <a:spcPct val="100000"/>
              </a:lnSpc>
              <a:spcBef>
                <a:spcPts val="0"/>
              </a:spcBef>
              <a:spcAft>
                <a:spcPts val="0"/>
              </a:spcAft>
              <a:buClr>
                <a:schemeClr val="lt1"/>
              </a:buClr>
              <a:buSzPct val="171000"/>
              <a:buNone/>
            </a:pPr>
            <a:r>
              <a:rPr lang="en-US" sz="3600" u="none" strike="noStrike" cap="none" dirty="0">
                <a:solidFill>
                  <a:schemeClr val="lt1"/>
                </a:solidFill>
                <a:latin typeface="Arial" charset="0"/>
                <a:ea typeface="Arial" charset="0"/>
                <a:cs typeface="Arial" charset="0"/>
                <a:sym typeface="Cabin"/>
              </a:rPr>
              <a:t>We can write a </a:t>
            </a:r>
            <a:r>
              <a:rPr lang="en-US" sz="3600" u="none" strike="noStrike" cap="none" dirty="0">
                <a:solidFill>
                  <a:srgbClr val="FFFF00"/>
                </a:solidFill>
                <a:latin typeface="Arial" charset="0"/>
                <a:ea typeface="Arial" charset="0"/>
                <a:cs typeface="Arial" charset="0"/>
                <a:sym typeface="Cabin"/>
              </a:rPr>
              <a:t>for</a:t>
            </a:r>
            <a:r>
              <a:rPr lang="en-US" sz="3600" u="none" strike="noStrike" cap="none" dirty="0">
                <a:solidFill>
                  <a:schemeClr val="lt1"/>
                </a:solidFill>
                <a:latin typeface="Arial" charset="0"/>
                <a:ea typeface="Arial" charset="0"/>
                <a:cs typeface="Arial" charset="0"/>
                <a:sym typeface="Cabin"/>
              </a:rPr>
              <a:t> loop that goes through all the </a:t>
            </a:r>
            <a:r>
              <a:rPr lang="en-US" sz="3600" u="none" strike="noStrike" cap="none" dirty="0">
                <a:solidFill>
                  <a:srgbClr val="00FFFF"/>
                </a:solidFill>
                <a:latin typeface="Arial" charset="0"/>
                <a:ea typeface="Arial" charset="0"/>
                <a:cs typeface="Arial" charset="0"/>
                <a:sym typeface="Cabin"/>
              </a:rPr>
              <a:t>entries</a:t>
            </a:r>
            <a:r>
              <a:rPr lang="en-US" sz="3600" u="none" strike="noStrike" cap="none" dirty="0">
                <a:solidFill>
                  <a:schemeClr val="lt1"/>
                </a:solidFill>
                <a:latin typeface="Arial" charset="0"/>
                <a:ea typeface="Arial" charset="0"/>
                <a:cs typeface="Arial" charset="0"/>
                <a:sym typeface="Cabin"/>
              </a:rPr>
              <a:t> in a </a:t>
            </a:r>
            <a:r>
              <a:rPr lang="en-US" sz="3600" u="none" strike="noStrike" cap="none" dirty="0">
                <a:solidFill>
                  <a:srgbClr val="00FF00"/>
                </a:solidFill>
                <a:latin typeface="Arial" charset="0"/>
                <a:ea typeface="Arial" charset="0"/>
                <a:cs typeface="Arial" charset="0"/>
                <a:sym typeface="Cabin"/>
              </a:rPr>
              <a:t>dictionary</a:t>
            </a:r>
            <a:r>
              <a:rPr lang="en-US" sz="3600" u="none" strike="noStrike" cap="none" dirty="0">
                <a:solidFill>
                  <a:schemeClr val="lt1"/>
                </a:solidFill>
                <a:latin typeface="Arial" charset="0"/>
                <a:ea typeface="Arial" charset="0"/>
                <a:cs typeface="Arial" charset="0"/>
                <a:sym typeface="Cabin"/>
              </a:rPr>
              <a:t> - actually it goes through all of the </a:t>
            </a:r>
            <a:r>
              <a:rPr lang="en-US" sz="3600" u="none" strike="noStrike" cap="none" dirty="0">
                <a:solidFill>
                  <a:srgbClr val="00FFFF"/>
                </a:solidFill>
                <a:latin typeface="Arial" charset="0"/>
                <a:ea typeface="Arial" charset="0"/>
                <a:cs typeface="Arial" charset="0"/>
                <a:sym typeface="Cabin"/>
              </a:rPr>
              <a:t>keys</a:t>
            </a:r>
            <a:r>
              <a:rPr lang="en-US" sz="3600" u="none" strike="noStrike" cap="none" dirty="0">
                <a:solidFill>
                  <a:schemeClr val="lt1"/>
                </a:solidFill>
                <a:latin typeface="Arial" charset="0"/>
                <a:ea typeface="Arial" charset="0"/>
                <a:cs typeface="Arial" charset="0"/>
                <a:sym typeface="Cabin"/>
              </a:rPr>
              <a:t> in the </a:t>
            </a:r>
            <a:r>
              <a:rPr lang="en-US" sz="3600" u="none" strike="noStrike" cap="none" dirty="0">
                <a:solidFill>
                  <a:srgbClr val="00FF00"/>
                </a:solidFill>
                <a:latin typeface="Arial" charset="0"/>
                <a:ea typeface="Arial" charset="0"/>
                <a:cs typeface="Arial" charset="0"/>
                <a:sym typeface="Cabin"/>
              </a:rPr>
              <a:t>dictionary</a:t>
            </a:r>
            <a:r>
              <a:rPr lang="en-US" sz="3600" u="none" strike="noStrike" cap="none" dirty="0">
                <a:solidFill>
                  <a:schemeClr val="lt1"/>
                </a:solidFill>
                <a:latin typeface="Arial" charset="0"/>
                <a:ea typeface="Arial" charset="0"/>
                <a:cs typeface="Arial" charset="0"/>
                <a:sym typeface="Cabin"/>
              </a:rPr>
              <a:t> and</a:t>
            </a:r>
            <a:r>
              <a:rPr lang="en-US" sz="3600" u="none" strike="noStrike" cap="none" dirty="0">
                <a:solidFill>
                  <a:srgbClr val="00FFFF"/>
                </a:solidFill>
                <a:latin typeface="Arial" charset="0"/>
                <a:ea typeface="Arial" charset="0"/>
                <a:cs typeface="Arial" charset="0"/>
                <a:sym typeface="Cabin"/>
              </a:rPr>
              <a:t> looks up</a:t>
            </a:r>
            <a:r>
              <a:rPr lang="en-US" sz="3600" u="none" strike="noStrike" cap="none" dirty="0">
                <a:solidFill>
                  <a:schemeClr val="lt1"/>
                </a:solidFill>
                <a:latin typeface="Arial" charset="0"/>
                <a:ea typeface="Arial" charset="0"/>
                <a:cs typeface="Arial" charset="0"/>
                <a:sym typeface="Cabin"/>
              </a:rPr>
              <a:t> the values</a:t>
            </a:r>
          </a:p>
        </p:txBody>
      </p:sp>
      <p:sp>
        <p:nvSpPr>
          <p:cNvPr id="458" name="Shape 458"/>
          <p:cNvSpPr txBox="1"/>
          <p:nvPr/>
        </p:nvSpPr>
        <p:spPr>
          <a:xfrm>
            <a:off x="2914649" y="5043484"/>
            <a:ext cx="10929939" cy="3014662"/>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ourier New"/>
              <a:buNone/>
            </a:pPr>
            <a:r>
              <a:rPr lang="en-US" sz="2400" b="1" i="0" u="none" strike="noStrike" cap="none" dirty="0">
                <a:solidFill>
                  <a:schemeClr val="lt1"/>
                </a:solidFill>
                <a:latin typeface="Courier"/>
                <a:ea typeface="Courier"/>
                <a:cs typeface="Courier"/>
                <a:sym typeface="Courier New"/>
              </a:rPr>
              <a:t>&gt;&gt;&gt; </a:t>
            </a:r>
            <a:r>
              <a:rPr lang="en-US" sz="2400" b="1" i="0" u="none" strike="noStrike" cap="none" dirty="0">
                <a:solidFill>
                  <a:srgbClr val="00FF00"/>
                </a:solidFill>
                <a:latin typeface="Courier"/>
                <a:ea typeface="Courier"/>
                <a:cs typeface="Courier"/>
                <a:sym typeface="Courier New"/>
              </a:rPr>
              <a:t>counts</a:t>
            </a:r>
            <a:r>
              <a:rPr lang="en-US" sz="2400" b="1" i="0" u="none" strike="noStrike" cap="none" dirty="0">
                <a:solidFill>
                  <a:schemeClr val="lt1"/>
                </a:solidFill>
                <a:latin typeface="Courier"/>
                <a:ea typeface="Courier"/>
                <a:cs typeface="Courier"/>
                <a:sym typeface="Courier New"/>
              </a:rPr>
              <a:t> = { </a:t>
            </a:r>
            <a:r>
              <a:rPr lang="en-US" sz="2400" b="1" i="0" u="none" strike="noStrike" cap="none" dirty="0">
                <a:solidFill>
                  <a:srgbClr val="00FFFF"/>
                </a:solidFill>
                <a:latin typeface="Courier"/>
                <a:ea typeface="Courier"/>
                <a:cs typeface="Courier"/>
                <a:sym typeface="Courier New"/>
              </a:rPr>
              <a:t>'chuck'</a:t>
            </a:r>
            <a:r>
              <a:rPr lang="en-US" sz="2400" b="1" i="0" u="none" strike="noStrike" cap="none" dirty="0">
                <a:solidFill>
                  <a:schemeClr val="lt1"/>
                </a:solidFill>
                <a:latin typeface="Courier"/>
                <a:ea typeface="Courier"/>
                <a:cs typeface="Courier"/>
                <a:sym typeface="Courier New"/>
              </a:rPr>
              <a:t> : 1 , </a:t>
            </a:r>
            <a:r>
              <a:rPr lang="en-US" sz="2400" b="1" i="0" u="none" strike="noStrike" cap="none" dirty="0">
                <a:solidFill>
                  <a:srgbClr val="00FFFF"/>
                </a:solidFill>
                <a:latin typeface="Courier"/>
                <a:ea typeface="Courier"/>
                <a:cs typeface="Courier"/>
                <a:sym typeface="Courier New"/>
              </a:rPr>
              <a:t>'</a:t>
            </a:r>
            <a:r>
              <a:rPr lang="en-US" sz="2400" b="1" i="0" u="none" strike="noStrike" cap="none" dirty="0" err="1">
                <a:solidFill>
                  <a:srgbClr val="00FFFF"/>
                </a:solidFill>
                <a:latin typeface="Courier"/>
                <a:ea typeface="Courier"/>
                <a:cs typeface="Courier"/>
                <a:sym typeface="Courier New"/>
              </a:rPr>
              <a:t>fred</a:t>
            </a:r>
            <a:r>
              <a:rPr lang="en-US" sz="2400" b="1" i="0" u="none" strike="noStrike" cap="none" dirty="0">
                <a:solidFill>
                  <a:srgbClr val="00FFFF"/>
                </a:solidFill>
                <a:latin typeface="Courier"/>
                <a:ea typeface="Courier"/>
                <a:cs typeface="Courier"/>
                <a:sym typeface="Courier New"/>
              </a:rPr>
              <a:t>'</a:t>
            </a:r>
            <a:r>
              <a:rPr lang="en-US" sz="2400" b="1" i="0" u="none" strike="noStrike" cap="none" dirty="0">
                <a:solidFill>
                  <a:schemeClr val="lt1"/>
                </a:solidFill>
                <a:latin typeface="Courier"/>
                <a:ea typeface="Courier"/>
                <a:cs typeface="Courier"/>
                <a:sym typeface="Courier New"/>
              </a:rPr>
              <a:t> : 42, </a:t>
            </a:r>
            <a:r>
              <a:rPr lang="en-US" sz="2400" b="1" i="0" u="none" strike="noStrike" cap="none" dirty="0">
                <a:solidFill>
                  <a:srgbClr val="00FFFF"/>
                </a:solidFill>
                <a:latin typeface="Courier"/>
                <a:ea typeface="Courier"/>
                <a:cs typeface="Courier"/>
                <a:sym typeface="Courier New"/>
              </a:rPr>
              <a:t>'</a:t>
            </a:r>
            <a:r>
              <a:rPr lang="en-US" sz="2400" b="1" i="0" u="none" strike="noStrike" cap="none" dirty="0" err="1">
                <a:solidFill>
                  <a:srgbClr val="00FFFF"/>
                </a:solidFill>
                <a:latin typeface="Courier"/>
                <a:ea typeface="Courier"/>
                <a:cs typeface="Courier"/>
                <a:sym typeface="Courier New"/>
              </a:rPr>
              <a:t>jan</a:t>
            </a:r>
            <a:r>
              <a:rPr lang="en-US" sz="2400" b="1" i="0" u="none" strike="noStrike" cap="none" dirty="0">
                <a:solidFill>
                  <a:srgbClr val="00FFFF"/>
                </a:solidFill>
                <a:latin typeface="Courier"/>
                <a:ea typeface="Courier"/>
                <a:cs typeface="Courier"/>
                <a:sym typeface="Courier New"/>
              </a:rPr>
              <a:t>'</a:t>
            </a:r>
            <a:r>
              <a:rPr lang="en-US" sz="2400" b="1" i="0" u="none" strike="noStrike" cap="none" dirty="0">
                <a:solidFill>
                  <a:schemeClr val="lt1"/>
                </a:solidFill>
                <a:latin typeface="Courier"/>
                <a:ea typeface="Courier"/>
                <a:cs typeface="Courier"/>
                <a:sym typeface="Courier New"/>
              </a:rPr>
              <a:t>: 100}</a:t>
            </a:r>
          </a:p>
          <a:p>
            <a:pPr marL="0" marR="0" lvl="0" indent="0" algn="l" rtl="0">
              <a:lnSpc>
                <a:spcPct val="100000"/>
              </a:lnSpc>
              <a:spcBef>
                <a:spcPts val="0"/>
              </a:spcBef>
              <a:spcAft>
                <a:spcPts val="0"/>
              </a:spcAft>
              <a:buClr>
                <a:schemeClr val="lt1"/>
              </a:buClr>
              <a:buSzPct val="25000"/>
              <a:buFont typeface="Courier New"/>
              <a:buNone/>
            </a:pPr>
            <a:r>
              <a:rPr lang="en-US" sz="2400" b="1" i="0" u="none" strike="noStrike" cap="none" dirty="0">
                <a:solidFill>
                  <a:schemeClr val="lt1"/>
                </a:solidFill>
                <a:latin typeface="Courier"/>
                <a:ea typeface="Courier"/>
                <a:cs typeface="Courier"/>
                <a:sym typeface="Courier New"/>
              </a:rPr>
              <a:t>&gt;&gt;&gt; </a:t>
            </a:r>
            <a:r>
              <a:rPr lang="en-US" sz="2400" b="1" i="0" u="none" strike="noStrike" cap="none" dirty="0">
                <a:solidFill>
                  <a:srgbClr val="FFFF00"/>
                </a:solidFill>
                <a:latin typeface="Courier"/>
                <a:ea typeface="Courier"/>
                <a:cs typeface="Courier"/>
                <a:sym typeface="Courier New"/>
              </a:rPr>
              <a:t>for</a:t>
            </a:r>
            <a:r>
              <a:rPr lang="en-US" sz="2400" b="1" i="0" u="none" strike="noStrike" cap="none" dirty="0">
                <a:solidFill>
                  <a:schemeClr val="lt1"/>
                </a:solidFill>
                <a:latin typeface="Courier"/>
                <a:ea typeface="Courier"/>
                <a:cs typeface="Courier"/>
                <a:sym typeface="Courier New"/>
              </a:rPr>
              <a:t> </a:t>
            </a:r>
            <a:r>
              <a:rPr lang="en-US" sz="2400" b="1" i="0" u="none" strike="noStrike" cap="none" dirty="0">
                <a:solidFill>
                  <a:srgbClr val="00FFFF"/>
                </a:solidFill>
                <a:latin typeface="Courier"/>
                <a:ea typeface="Courier"/>
                <a:cs typeface="Courier"/>
                <a:sym typeface="Courier New"/>
              </a:rPr>
              <a:t>key</a:t>
            </a:r>
            <a:r>
              <a:rPr lang="en-US" sz="2400" b="1" i="0" u="none" strike="noStrike" cap="none" dirty="0">
                <a:solidFill>
                  <a:schemeClr val="lt1"/>
                </a:solidFill>
                <a:latin typeface="Courier"/>
                <a:ea typeface="Courier"/>
                <a:cs typeface="Courier"/>
                <a:sym typeface="Courier New"/>
              </a:rPr>
              <a:t> </a:t>
            </a:r>
            <a:r>
              <a:rPr lang="en-US" sz="2400" b="1" i="0" u="none" strike="noStrike" cap="none" dirty="0">
                <a:solidFill>
                  <a:srgbClr val="FFFF00"/>
                </a:solidFill>
                <a:latin typeface="Courier"/>
                <a:ea typeface="Courier"/>
                <a:cs typeface="Courier"/>
                <a:sym typeface="Courier New"/>
              </a:rPr>
              <a:t>in</a:t>
            </a:r>
            <a:r>
              <a:rPr lang="en-US" sz="2400" b="1" i="0" u="none" strike="noStrike" cap="none" dirty="0">
                <a:solidFill>
                  <a:schemeClr val="lt1"/>
                </a:solidFill>
                <a:latin typeface="Courier"/>
                <a:ea typeface="Courier"/>
                <a:cs typeface="Courier"/>
                <a:sym typeface="Courier New"/>
              </a:rPr>
              <a:t> </a:t>
            </a:r>
            <a:r>
              <a:rPr lang="en-US" sz="2400" b="1" i="0" u="none" strike="noStrike" cap="none" dirty="0">
                <a:solidFill>
                  <a:srgbClr val="00FF00"/>
                </a:solidFill>
                <a:latin typeface="Courier"/>
                <a:ea typeface="Courier"/>
                <a:cs typeface="Courier"/>
                <a:sym typeface="Courier New"/>
              </a:rPr>
              <a:t>counts</a:t>
            </a:r>
            <a:r>
              <a:rPr lang="en-US" sz="2400" b="1"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ourier New"/>
              <a:buNone/>
            </a:pPr>
            <a:r>
              <a:rPr lang="en-US" sz="2400" b="1" i="0" u="none" strike="noStrike" cap="none" dirty="0">
                <a:solidFill>
                  <a:schemeClr val="lt1"/>
                </a:solidFill>
                <a:latin typeface="Courier"/>
                <a:ea typeface="Courier"/>
                <a:cs typeface="Courier"/>
                <a:sym typeface="Courier New"/>
              </a:rPr>
              <a:t>...     </a:t>
            </a:r>
            <a:r>
              <a:rPr lang="en-US" sz="2400" b="1" i="0" u="none" strike="noStrike" cap="none" dirty="0">
                <a:solidFill>
                  <a:srgbClr val="FFFF00"/>
                </a:solidFill>
                <a:latin typeface="Courier"/>
                <a:ea typeface="Courier"/>
                <a:cs typeface="Courier"/>
                <a:sym typeface="Courier New"/>
              </a:rPr>
              <a:t>print(</a:t>
            </a:r>
            <a:r>
              <a:rPr lang="en-US" sz="2400" b="1" i="0" u="none" strike="noStrike" cap="none" dirty="0">
                <a:solidFill>
                  <a:srgbClr val="00FFFF"/>
                </a:solidFill>
                <a:latin typeface="Courier"/>
                <a:ea typeface="Courier"/>
                <a:cs typeface="Courier"/>
                <a:sym typeface="Courier New"/>
              </a:rPr>
              <a:t>key</a:t>
            </a:r>
            <a:r>
              <a:rPr lang="en-US" sz="2400" b="1" i="0" u="none" strike="noStrike" cap="none" dirty="0">
                <a:solidFill>
                  <a:schemeClr val="lt1"/>
                </a:solidFill>
                <a:latin typeface="Courier"/>
                <a:ea typeface="Courier"/>
                <a:cs typeface="Courier"/>
                <a:sym typeface="Courier New"/>
              </a:rPr>
              <a:t>, </a:t>
            </a:r>
            <a:r>
              <a:rPr lang="en-US" sz="2400" b="1" i="0" u="none" strike="noStrike" cap="none" dirty="0">
                <a:solidFill>
                  <a:srgbClr val="00FF00"/>
                </a:solidFill>
                <a:latin typeface="Courier"/>
                <a:ea typeface="Courier"/>
                <a:cs typeface="Courier"/>
                <a:sym typeface="Courier New"/>
              </a:rPr>
              <a:t>counts</a:t>
            </a:r>
            <a:r>
              <a:rPr lang="en-US" sz="2400" b="1" i="0" u="none" strike="noStrike" cap="none" dirty="0">
                <a:solidFill>
                  <a:srgbClr val="00FFFF"/>
                </a:solidFill>
                <a:latin typeface="Courier"/>
                <a:ea typeface="Courier"/>
                <a:cs typeface="Courier"/>
                <a:sym typeface="Courier New"/>
              </a:rPr>
              <a:t>[key]</a:t>
            </a:r>
            <a:r>
              <a:rPr lang="en-US" sz="2400" b="1" i="0" u="none" strike="noStrike" cap="none" dirty="0">
                <a:solidFill>
                  <a:srgbClr val="FFFF00"/>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ourier New"/>
              <a:buNone/>
            </a:pPr>
            <a:r>
              <a:rPr lang="en-US" sz="2400" b="1" i="0" u="none" strike="noStrike" cap="none" dirty="0">
                <a:solidFill>
                  <a:schemeClr val="lt1"/>
                </a:solidFill>
                <a:latin typeface="Courier"/>
                <a:ea typeface="Courier"/>
                <a:cs typeface="Courier"/>
                <a:sym typeface="Courier New"/>
              </a:rPr>
              <a:t>... </a:t>
            </a:r>
          </a:p>
          <a:p>
            <a:pPr marL="0" marR="0" lvl="0" indent="0" algn="l" rtl="0">
              <a:lnSpc>
                <a:spcPct val="100000"/>
              </a:lnSpc>
              <a:spcBef>
                <a:spcPts val="0"/>
              </a:spcBef>
              <a:spcAft>
                <a:spcPts val="0"/>
              </a:spcAft>
              <a:buClr>
                <a:srgbClr val="00FFFF"/>
              </a:buClr>
              <a:buSzPct val="25000"/>
              <a:buFont typeface="Courier New"/>
              <a:buNone/>
            </a:pPr>
            <a:r>
              <a:rPr lang="en-US" sz="2400" b="1" i="0" u="none" strike="noStrike" cap="none" dirty="0">
                <a:solidFill>
                  <a:srgbClr val="00FFFF"/>
                </a:solidFill>
                <a:latin typeface="Courier"/>
                <a:ea typeface="Courier"/>
                <a:cs typeface="Courier"/>
                <a:sym typeface="Courier New"/>
              </a:rPr>
              <a:t>chuck</a:t>
            </a:r>
            <a:r>
              <a:rPr lang="en-US" sz="2400" b="1" i="0" u="none" strike="noStrike" cap="none" dirty="0">
                <a:solidFill>
                  <a:schemeClr val="lt1"/>
                </a:solidFill>
                <a:latin typeface="Courier"/>
                <a:ea typeface="Courier"/>
                <a:cs typeface="Courier"/>
                <a:sym typeface="Courier New"/>
              </a:rPr>
              <a:t> </a:t>
            </a:r>
            <a:r>
              <a:rPr lang="en-US" sz="2400" b="1" i="0" u="none" strike="noStrike" cap="none" dirty="0">
                <a:solidFill>
                  <a:srgbClr val="00FF00"/>
                </a:solidFill>
                <a:latin typeface="Courier"/>
                <a:ea typeface="Courier"/>
                <a:cs typeface="Courier"/>
                <a:sym typeface="Courier New"/>
              </a:rPr>
              <a:t>1</a:t>
            </a:r>
          </a:p>
          <a:p>
            <a:pPr marL="0" marR="0" lvl="0" indent="0" algn="l" rtl="0">
              <a:lnSpc>
                <a:spcPct val="100000"/>
              </a:lnSpc>
              <a:spcBef>
                <a:spcPts val="0"/>
              </a:spcBef>
              <a:spcAft>
                <a:spcPts val="0"/>
              </a:spcAft>
              <a:buClr>
                <a:srgbClr val="00FFFF"/>
              </a:buClr>
              <a:buSzPct val="25000"/>
              <a:buFont typeface="Courier New"/>
              <a:buNone/>
            </a:pPr>
            <a:r>
              <a:rPr lang="en-US" sz="2400" b="1" i="0" u="none" strike="noStrike" cap="none" dirty="0" err="1">
                <a:solidFill>
                  <a:srgbClr val="00FFFF"/>
                </a:solidFill>
                <a:latin typeface="Courier"/>
                <a:ea typeface="Courier"/>
                <a:cs typeface="Courier"/>
                <a:sym typeface="Courier New"/>
              </a:rPr>
              <a:t>fred</a:t>
            </a:r>
            <a:r>
              <a:rPr lang="en-US" sz="2400" b="1" i="0" u="none" strike="noStrike" cap="none" dirty="0">
                <a:solidFill>
                  <a:schemeClr val="lt1"/>
                </a:solidFill>
                <a:latin typeface="Courier"/>
                <a:ea typeface="Courier"/>
                <a:cs typeface="Courier"/>
                <a:sym typeface="Courier New"/>
              </a:rPr>
              <a:t> </a:t>
            </a:r>
            <a:r>
              <a:rPr lang="en-US" sz="2400" b="1" i="0" u="none" strike="noStrike" cap="none" dirty="0">
                <a:solidFill>
                  <a:srgbClr val="00FF00"/>
                </a:solidFill>
                <a:latin typeface="Courier"/>
                <a:ea typeface="Courier"/>
                <a:cs typeface="Courier"/>
                <a:sym typeface="Courier New"/>
              </a:rPr>
              <a:t>42</a:t>
            </a:r>
          </a:p>
          <a:p>
            <a:pPr>
              <a:buClr>
                <a:srgbClr val="00FFFF"/>
              </a:buClr>
              <a:buSzPct val="25000"/>
            </a:pPr>
            <a:r>
              <a:rPr lang="en-US" sz="2400" b="1" i="0" u="none" strike="noStrike" cap="none" dirty="0" err="1">
                <a:solidFill>
                  <a:srgbClr val="00FFFF"/>
                </a:solidFill>
                <a:latin typeface="Courier"/>
                <a:ea typeface="Courier"/>
                <a:cs typeface="Courier"/>
                <a:sym typeface="Courier New"/>
              </a:rPr>
              <a:t>jan</a:t>
            </a:r>
            <a:r>
              <a:rPr lang="en-US" sz="2400" b="1" i="0" u="none" strike="noStrike" cap="none" dirty="0">
                <a:solidFill>
                  <a:schemeClr val="lt1"/>
                </a:solidFill>
                <a:latin typeface="Courier"/>
                <a:ea typeface="Courier"/>
                <a:cs typeface="Courier"/>
                <a:sym typeface="Courier New"/>
              </a:rPr>
              <a:t> </a:t>
            </a:r>
            <a:r>
              <a:rPr lang="en-US" sz="2400" b="1" i="0" u="none" strike="noStrike" cap="none" dirty="0">
                <a:solidFill>
                  <a:srgbClr val="00FF00"/>
                </a:solidFill>
                <a:latin typeface="Courier"/>
                <a:ea typeface="Courier"/>
                <a:cs typeface="Courier"/>
                <a:sym typeface="Courier New"/>
              </a:rPr>
              <a:t>100</a:t>
            </a:r>
          </a:p>
          <a:p>
            <a:pPr marL="0" marR="0" lvl="0" indent="0" algn="l" rtl="0">
              <a:lnSpc>
                <a:spcPct val="100000"/>
              </a:lnSpc>
              <a:spcBef>
                <a:spcPts val="0"/>
              </a:spcBef>
              <a:spcAft>
                <a:spcPts val="0"/>
              </a:spcAft>
              <a:buClr>
                <a:schemeClr val="lt1"/>
              </a:buClr>
              <a:buSzPct val="25000"/>
              <a:buFont typeface="Courier New"/>
              <a:buNone/>
            </a:pPr>
            <a:r>
              <a:rPr lang="en-US" sz="2400" b="1" i="0" u="none" strike="noStrike" cap="none" dirty="0">
                <a:solidFill>
                  <a:schemeClr val="lt1"/>
                </a:solidFill>
                <a:latin typeface="Courier"/>
                <a:ea typeface="Courier"/>
                <a:cs typeface="Courier"/>
                <a:sym typeface="Courier New"/>
              </a:rPr>
              <a:t>&gt;&gt;&gt;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462"/>
        <p:cNvGrpSpPr/>
        <p:nvPr/>
      </p:nvGrpSpPr>
      <p:grpSpPr>
        <a:xfrm>
          <a:off x="0" y="0"/>
          <a:ext cx="0" cy="0"/>
          <a:chOff x="0" y="0"/>
          <a:chExt cx="0" cy="0"/>
        </a:xfrm>
      </p:grpSpPr>
      <p:sp>
        <p:nvSpPr>
          <p:cNvPr id="463" name="Shape 463"/>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FF00"/>
              </a:buClr>
              <a:buSzPct val="25000"/>
              <a:buFont typeface="Cabin"/>
              <a:buNone/>
            </a:pPr>
            <a:r>
              <a:rPr lang="en-US" sz="6600" u="none" strike="noStrike" cap="none" dirty="0">
                <a:solidFill>
                  <a:srgbClr val="FFD966"/>
                </a:solidFill>
                <a:latin typeface="Arial" charset="0"/>
                <a:ea typeface="Arial" charset="0"/>
                <a:cs typeface="Arial" charset="0"/>
                <a:sym typeface="Cabin"/>
              </a:rPr>
              <a:t>Retrieving Lists of Keys and Values</a:t>
            </a:r>
          </a:p>
        </p:txBody>
      </p:sp>
      <p:sp>
        <p:nvSpPr>
          <p:cNvPr id="464" name="Shape 464"/>
          <p:cNvSpPr txBox="1">
            <a:spLocks noGrp="1"/>
          </p:cNvSpPr>
          <p:nvPr>
            <p:ph type="body" idx="1"/>
          </p:nvPr>
        </p:nvSpPr>
        <p:spPr>
          <a:xfrm>
            <a:off x="1155700" y="2825921"/>
            <a:ext cx="3878711" cy="3612886"/>
          </a:xfrm>
          <a:prstGeom prst="rect">
            <a:avLst/>
          </a:prstGeom>
          <a:noFill/>
          <a:ln>
            <a:noFill/>
          </a:ln>
        </p:spPr>
        <p:txBody>
          <a:bodyPr lIns="38100" tIns="38100" rIns="38100" bIns="38100" anchor="ctr" anchorCtr="0">
            <a:noAutofit/>
          </a:bodyPr>
          <a:lstStyle/>
          <a:p>
            <a:pPr marL="0" marR="0" lvl="0" indent="0" algn="l" rtl="0">
              <a:lnSpc>
                <a:spcPct val="100000"/>
              </a:lnSpc>
              <a:spcBef>
                <a:spcPts val="0"/>
              </a:spcBef>
              <a:spcAft>
                <a:spcPts val="0"/>
              </a:spcAft>
              <a:buSzPct val="100000"/>
              <a:buNone/>
            </a:pPr>
            <a:r>
              <a:rPr lang="en-US" sz="3600" u="none" strike="noStrike" cap="none">
                <a:solidFill>
                  <a:schemeClr val="lt1"/>
                </a:solidFill>
                <a:latin typeface="Arial" charset="0"/>
                <a:ea typeface="Arial" charset="0"/>
                <a:cs typeface="Arial" charset="0"/>
                <a:sym typeface="Cabin"/>
              </a:rPr>
              <a:t>You can get a list of </a:t>
            </a:r>
            <a:r>
              <a:rPr lang="en-US" sz="3600" u="none" strike="noStrike" cap="none">
                <a:solidFill>
                  <a:srgbClr val="00FF00"/>
                </a:solidFill>
                <a:latin typeface="Arial" charset="0"/>
                <a:ea typeface="Arial" charset="0"/>
                <a:cs typeface="Arial" charset="0"/>
                <a:sym typeface="Cabin"/>
              </a:rPr>
              <a:t>keys</a:t>
            </a:r>
            <a:r>
              <a:rPr lang="en-US" sz="3600" u="none" strike="noStrike" cap="none">
                <a:solidFill>
                  <a:schemeClr val="lt1"/>
                </a:solidFill>
                <a:latin typeface="Arial" charset="0"/>
                <a:ea typeface="Arial" charset="0"/>
                <a:cs typeface="Arial" charset="0"/>
                <a:sym typeface="Cabin"/>
              </a:rPr>
              <a:t>, </a:t>
            </a:r>
            <a:r>
              <a:rPr lang="en-US" sz="3600" u="none" strike="noStrike" cap="none">
                <a:solidFill>
                  <a:srgbClr val="FF00FF"/>
                </a:solidFill>
                <a:latin typeface="Arial" charset="0"/>
                <a:ea typeface="Arial" charset="0"/>
                <a:cs typeface="Arial" charset="0"/>
                <a:sym typeface="Cabin"/>
              </a:rPr>
              <a:t>values,</a:t>
            </a:r>
            <a:r>
              <a:rPr lang="en-US" sz="3600" u="none" strike="noStrike" cap="none">
                <a:solidFill>
                  <a:schemeClr val="lt1"/>
                </a:solidFill>
                <a:latin typeface="Arial" charset="0"/>
                <a:ea typeface="Arial" charset="0"/>
                <a:cs typeface="Arial" charset="0"/>
                <a:sym typeface="Cabin"/>
              </a:rPr>
              <a:t> or</a:t>
            </a:r>
            <a:r>
              <a:rPr lang="en-US" sz="3600" u="none" strike="noStrike" cap="none">
                <a:solidFill>
                  <a:srgbClr val="FF7F00"/>
                </a:solidFill>
                <a:latin typeface="Arial" charset="0"/>
                <a:ea typeface="Arial" charset="0"/>
                <a:cs typeface="Arial" charset="0"/>
                <a:sym typeface="Cabin"/>
              </a:rPr>
              <a:t> items (both)</a:t>
            </a:r>
            <a:r>
              <a:rPr lang="en-US" sz="3600" u="none" strike="noStrike" cap="none">
                <a:solidFill>
                  <a:schemeClr val="lt1"/>
                </a:solidFill>
                <a:latin typeface="Arial" charset="0"/>
                <a:ea typeface="Arial" charset="0"/>
                <a:cs typeface="Arial" charset="0"/>
                <a:sym typeface="Cabin"/>
              </a:rPr>
              <a:t> from a dictionary</a:t>
            </a:r>
          </a:p>
        </p:txBody>
      </p:sp>
      <p:sp>
        <p:nvSpPr>
          <p:cNvPr id="465" name="Shape 465"/>
          <p:cNvSpPr txBox="1"/>
          <p:nvPr/>
        </p:nvSpPr>
        <p:spPr>
          <a:xfrm>
            <a:off x="6001650" y="2540000"/>
            <a:ext cx="9628799" cy="53085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2500" b="1" i="0" u="none" strike="noStrike" cap="none" dirty="0">
                <a:solidFill>
                  <a:schemeClr val="lt1"/>
                </a:solidFill>
                <a:latin typeface="Courier"/>
                <a:ea typeface="Courier"/>
                <a:cs typeface="Courier"/>
                <a:sym typeface="Courier New"/>
              </a:rPr>
              <a:t>&gt;&gt;&gt; </a:t>
            </a:r>
            <a:r>
              <a:rPr lang="en-US" sz="2500" b="1" i="0" u="none" strike="noStrike" cap="none" dirty="0" err="1">
                <a:solidFill>
                  <a:schemeClr val="lt1"/>
                </a:solidFill>
                <a:latin typeface="Courier"/>
                <a:ea typeface="Courier"/>
                <a:cs typeface="Courier"/>
                <a:sym typeface="Courier New"/>
              </a:rPr>
              <a:t>jjj</a:t>
            </a:r>
            <a:r>
              <a:rPr lang="en-US" sz="2500" b="1" i="0" u="none" strike="noStrike" cap="none" dirty="0">
                <a:solidFill>
                  <a:schemeClr val="lt1"/>
                </a:solidFill>
                <a:latin typeface="Courier"/>
                <a:ea typeface="Courier"/>
                <a:cs typeface="Courier"/>
                <a:sym typeface="Courier New"/>
              </a:rPr>
              <a:t> = { 'chuck' : 1 , '</a:t>
            </a:r>
            <a:r>
              <a:rPr lang="en-US" sz="2500" b="1" i="0" u="none" strike="noStrike" cap="none" dirty="0" err="1">
                <a:solidFill>
                  <a:schemeClr val="lt1"/>
                </a:solidFill>
                <a:latin typeface="Courier"/>
                <a:ea typeface="Courier"/>
                <a:cs typeface="Courier"/>
                <a:sym typeface="Courier New"/>
              </a:rPr>
              <a:t>fred</a:t>
            </a:r>
            <a:r>
              <a:rPr lang="en-US" sz="2500" b="1" i="0" u="none" strike="noStrike" cap="none" dirty="0">
                <a:solidFill>
                  <a:schemeClr val="lt1"/>
                </a:solidFill>
                <a:latin typeface="Courier"/>
                <a:ea typeface="Courier"/>
                <a:cs typeface="Courier"/>
                <a:sym typeface="Courier New"/>
              </a:rPr>
              <a:t>' : 42, '</a:t>
            </a:r>
            <a:r>
              <a:rPr lang="en-US" sz="2500" b="1" i="0" u="none" strike="noStrike" cap="none" dirty="0" err="1">
                <a:solidFill>
                  <a:schemeClr val="lt1"/>
                </a:solidFill>
                <a:latin typeface="Courier"/>
                <a:ea typeface="Courier"/>
                <a:cs typeface="Courier"/>
                <a:sym typeface="Courier New"/>
              </a:rPr>
              <a:t>jan</a:t>
            </a:r>
            <a:r>
              <a:rPr lang="en-US" sz="2500" b="1" i="0" u="none" strike="noStrike" cap="none" dirty="0">
                <a:solidFill>
                  <a:schemeClr val="lt1"/>
                </a:solidFill>
                <a:latin typeface="Courier"/>
                <a:ea typeface="Courier"/>
                <a:cs typeface="Courier"/>
                <a:sym typeface="Courier New"/>
              </a:rPr>
              <a:t>': 100}</a:t>
            </a:r>
          </a:p>
          <a:p>
            <a:pPr>
              <a:buClr>
                <a:schemeClr val="lt1"/>
              </a:buClr>
              <a:buSzPct val="25000"/>
            </a:pPr>
            <a:r>
              <a:rPr lang="en-US" sz="2500" b="1" i="0" u="none" strike="noStrike" cap="none" dirty="0">
                <a:solidFill>
                  <a:schemeClr val="lt1"/>
                </a:solidFill>
                <a:latin typeface="Courier"/>
                <a:ea typeface="Courier"/>
                <a:cs typeface="Courier"/>
                <a:sym typeface="Courier New"/>
              </a:rPr>
              <a:t>&gt;&gt;&gt; </a:t>
            </a:r>
            <a:r>
              <a:rPr lang="en-US" sz="2500" b="1" i="0" u="none" strike="noStrike" cap="none" dirty="0">
                <a:solidFill>
                  <a:srgbClr val="FFFF00"/>
                </a:solidFill>
                <a:latin typeface="Courier"/>
                <a:ea typeface="Courier"/>
                <a:cs typeface="Courier"/>
                <a:sym typeface="Courier New"/>
              </a:rPr>
              <a:t>print(</a:t>
            </a:r>
            <a:r>
              <a:rPr lang="en-US" sz="2500" b="1" i="0" u="none" strike="noStrike" cap="none" dirty="0">
                <a:solidFill>
                  <a:srgbClr val="FF00FF"/>
                </a:solidFill>
                <a:latin typeface="Courier"/>
                <a:ea typeface="Courier"/>
                <a:cs typeface="Courier"/>
                <a:sym typeface="Courier New"/>
              </a:rPr>
              <a:t>list</a:t>
            </a:r>
            <a:r>
              <a:rPr lang="en-US" sz="2500" b="1" i="0" u="none" strike="noStrike" cap="none" dirty="0">
                <a:solidFill>
                  <a:schemeClr val="lt1"/>
                </a:solidFill>
                <a:latin typeface="Courier"/>
                <a:ea typeface="Courier"/>
                <a:cs typeface="Courier"/>
                <a:sym typeface="Courier New"/>
              </a:rPr>
              <a:t>(</a:t>
            </a:r>
            <a:r>
              <a:rPr lang="en-US" sz="2500" b="1" i="0" u="none" strike="noStrike" cap="none" dirty="0" err="1">
                <a:solidFill>
                  <a:schemeClr val="lt1"/>
                </a:solidFill>
                <a:latin typeface="Courier"/>
                <a:ea typeface="Courier"/>
                <a:cs typeface="Courier"/>
                <a:sym typeface="Courier New"/>
              </a:rPr>
              <a:t>jjj</a:t>
            </a:r>
            <a:r>
              <a:rPr lang="en-US" sz="2500" b="1" dirty="0">
                <a:solidFill>
                  <a:schemeClr val="lt1"/>
                </a:solidFill>
                <a:latin typeface="Courier"/>
                <a:ea typeface="Courier"/>
                <a:cs typeface="Courier"/>
                <a:sym typeface="Courier New"/>
              </a:rPr>
              <a:t>)</a:t>
            </a:r>
            <a:r>
              <a:rPr lang="en-US" sz="2500" b="1" dirty="0">
                <a:solidFill>
                  <a:srgbClr val="FFFF00"/>
                </a:solidFill>
                <a:latin typeface="Courier"/>
                <a:ea typeface="Courier"/>
                <a:cs typeface="Courier"/>
                <a:sym typeface="Courier New"/>
              </a:rPr>
              <a:t>)</a:t>
            </a:r>
            <a:endParaRPr lang="en-US" sz="2500" b="1" i="0" u="none" strike="noStrike" cap="none" dirty="0">
              <a:solidFill>
                <a:srgbClr val="FFFF00"/>
              </a:solidFill>
              <a:latin typeface="Courier"/>
              <a:ea typeface="Courier"/>
              <a:cs typeface="Courier"/>
              <a:sym typeface="Courier New"/>
            </a:endParaRPr>
          </a:p>
          <a:p>
            <a:pPr marL="0" marR="0" lvl="0" indent="0" algn="l" rtl="0">
              <a:lnSpc>
                <a:spcPct val="100000"/>
              </a:lnSpc>
              <a:spcBef>
                <a:spcPts val="0"/>
              </a:spcBef>
              <a:spcAft>
                <a:spcPts val="0"/>
              </a:spcAft>
              <a:buClr>
                <a:srgbClr val="00FF00"/>
              </a:buClr>
              <a:buSzPct val="25000"/>
              <a:buFont typeface="Cabin"/>
              <a:buNone/>
            </a:pPr>
            <a:r>
              <a:rPr lang="en-US" sz="2500" b="1" i="0" u="none" strike="noStrike" cap="none" dirty="0">
                <a:solidFill>
                  <a:srgbClr val="00FF00"/>
                </a:solidFill>
                <a:latin typeface="Courier"/>
                <a:ea typeface="Courier"/>
                <a:cs typeface="Courier"/>
                <a:sym typeface="Courier New"/>
              </a:rPr>
              <a:t>['chuck', '</a:t>
            </a:r>
            <a:r>
              <a:rPr lang="en-US" sz="2500" b="1" i="0" u="none" strike="noStrike" cap="none" dirty="0" err="1">
                <a:solidFill>
                  <a:srgbClr val="00FF00"/>
                </a:solidFill>
                <a:latin typeface="Courier"/>
                <a:ea typeface="Courier"/>
                <a:cs typeface="Courier"/>
                <a:sym typeface="Courier New"/>
              </a:rPr>
              <a:t>fred</a:t>
            </a:r>
            <a:r>
              <a:rPr lang="en-US" sz="2500" b="1" i="0" u="none" strike="noStrike" cap="none" dirty="0">
                <a:solidFill>
                  <a:srgbClr val="00FF00"/>
                </a:solidFill>
                <a:latin typeface="Courier"/>
                <a:ea typeface="Courier"/>
                <a:cs typeface="Courier"/>
                <a:sym typeface="Courier New"/>
              </a:rPr>
              <a:t>', '</a:t>
            </a:r>
            <a:r>
              <a:rPr lang="en-US" sz="2500" b="1" i="0" u="none" strike="noStrike" cap="none" dirty="0" err="1">
                <a:solidFill>
                  <a:srgbClr val="00FF00"/>
                </a:solidFill>
                <a:latin typeface="Courier"/>
                <a:ea typeface="Courier"/>
                <a:cs typeface="Courier"/>
                <a:sym typeface="Courier New"/>
              </a:rPr>
              <a:t>jan</a:t>
            </a:r>
            <a:r>
              <a:rPr lang="en-US" sz="2500" b="1" dirty="0">
                <a:solidFill>
                  <a:srgbClr val="00FF00"/>
                </a:solidFill>
                <a:latin typeface="Courier"/>
                <a:ea typeface="Courier"/>
                <a:cs typeface="Courier"/>
                <a:sym typeface="Courier New"/>
              </a:rPr>
              <a:t>'</a:t>
            </a:r>
            <a:r>
              <a:rPr lang="en-US" sz="2500" b="1" i="0" u="none" strike="noStrike" cap="none" dirty="0">
                <a:solidFill>
                  <a:srgbClr val="00FF00"/>
                </a:solidFill>
                <a:latin typeface="Courier"/>
                <a:ea typeface="Courier"/>
                <a:cs typeface="Courier"/>
                <a:sym typeface="Courier New"/>
              </a:rPr>
              <a:t>]</a:t>
            </a:r>
          </a:p>
          <a:p>
            <a:pPr>
              <a:buClr>
                <a:schemeClr val="lt1"/>
              </a:buClr>
              <a:buSzPct val="25000"/>
            </a:pPr>
            <a:r>
              <a:rPr lang="en-US" sz="2500" b="1" i="0" u="none" strike="noStrike" cap="none" dirty="0">
                <a:solidFill>
                  <a:schemeClr val="lt1"/>
                </a:solidFill>
                <a:latin typeface="Courier"/>
                <a:ea typeface="Courier"/>
                <a:cs typeface="Courier"/>
                <a:sym typeface="Courier New"/>
              </a:rPr>
              <a:t>&gt;&gt;&gt; </a:t>
            </a:r>
            <a:r>
              <a:rPr lang="en-US" sz="2500" b="1" i="0" u="none" strike="noStrike" cap="none" dirty="0">
                <a:solidFill>
                  <a:srgbClr val="FFFF00"/>
                </a:solidFill>
                <a:latin typeface="Courier"/>
                <a:ea typeface="Courier"/>
                <a:cs typeface="Courier"/>
                <a:sym typeface="Courier New"/>
              </a:rPr>
              <a:t>print(list(</a:t>
            </a:r>
            <a:r>
              <a:rPr lang="en-US" sz="2500" b="1" i="0" u="none" strike="noStrike" cap="none" dirty="0" err="1">
                <a:solidFill>
                  <a:schemeClr val="lt1"/>
                </a:solidFill>
                <a:latin typeface="Courier"/>
                <a:ea typeface="Courier"/>
                <a:cs typeface="Courier"/>
                <a:sym typeface="Courier New"/>
              </a:rPr>
              <a:t>jjj.</a:t>
            </a:r>
            <a:r>
              <a:rPr lang="en-US" sz="2500" b="1" i="0" u="none" strike="noStrike" cap="none" dirty="0" err="1">
                <a:solidFill>
                  <a:srgbClr val="FF00FF"/>
                </a:solidFill>
                <a:latin typeface="Courier"/>
                <a:ea typeface="Courier"/>
                <a:cs typeface="Courier"/>
                <a:sym typeface="Courier New"/>
              </a:rPr>
              <a:t>keys</a:t>
            </a:r>
            <a:r>
              <a:rPr lang="en-US" sz="2500" b="1" i="0" u="none" strike="noStrike" cap="none" dirty="0">
                <a:solidFill>
                  <a:srgbClr val="FF00FF"/>
                </a:solidFill>
                <a:latin typeface="Courier"/>
                <a:ea typeface="Courier"/>
                <a:cs typeface="Courier"/>
                <a:sym typeface="Courier New"/>
              </a:rPr>
              <a:t>()</a:t>
            </a:r>
            <a:r>
              <a:rPr lang="en-US" sz="2500" b="1" i="0" u="none" strike="noStrike" cap="none" dirty="0">
                <a:solidFill>
                  <a:srgbClr val="FFFF00"/>
                </a:solidFill>
                <a:latin typeface="Courier"/>
                <a:ea typeface="Courier"/>
                <a:cs typeface="Courier"/>
                <a:sym typeface="Courier New"/>
              </a:rPr>
              <a:t>)</a:t>
            </a:r>
            <a:r>
              <a:rPr lang="en-US" sz="2500" b="1" dirty="0">
                <a:solidFill>
                  <a:srgbClr val="FFFF00"/>
                </a:solidFill>
                <a:latin typeface="Courier"/>
                <a:ea typeface="Courier"/>
                <a:cs typeface="Courier"/>
                <a:sym typeface="Courier New"/>
              </a:rPr>
              <a:t>)</a:t>
            </a:r>
            <a:endParaRPr lang="en-US" sz="2500" b="1" i="0" u="none" strike="noStrike" cap="none" dirty="0">
              <a:solidFill>
                <a:srgbClr val="FF00FF"/>
              </a:solidFill>
              <a:latin typeface="Courier"/>
              <a:ea typeface="Courier"/>
              <a:cs typeface="Courier"/>
              <a:sym typeface="Courier New"/>
            </a:endParaRPr>
          </a:p>
          <a:p>
            <a:pPr marL="0" marR="0" lvl="0" indent="0" algn="l" rtl="0">
              <a:lnSpc>
                <a:spcPct val="100000"/>
              </a:lnSpc>
              <a:spcBef>
                <a:spcPts val="0"/>
              </a:spcBef>
              <a:spcAft>
                <a:spcPts val="0"/>
              </a:spcAft>
              <a:buClr>
                <a:srgbClr val="00FF00"/>
              </a:buClr>
              <a:buSzPct val="25000"/>
              <a:buFont typeface="Cabin"/>
              <a:buNone/>
            </a:pPr>
            <a:r>
              <a:rPr lang="en-US" sz="2500" b="1" i="0" u="none" strike="noStrike" cap="none" dirty="0">
                <a:solidFill>
                  <a:srgbClr val="00FF00"/>
                </a:solidFill>
                <a:latin typeface="Courier"/>
                <a:ea typeface="Courier"/>
                <a:cs typeface="Courier"/>
                <a:sym typeface="Courier New"/>
              </a:rPr>
              <a:t>['chuck', '</a:t>
            </a:r>
            <a:r>
              <a:rPr lang="en-US" sz="2500" b="1" i="0" u="none" strike="noStrike" cap="none" dirty="0" err="1">
                <a:solidFill>
                  <a:srgbClr val="00FF00"/>
                </a:solidFill>
                <a:latin typeface="Courier"/>
                <a:ea typeface="Courier"/>
                <a:cs typeface="Courier"/>
                <a:sym typeface="Courier New"/>
              </a:rPr>
              <a:t>fred</a:t>
            </a:r>
            <a:r>
              <a:rPr lang="en-US" sz="2500" b="1" i="0" u="none" strike="noStrike" cap="none" dirty="0">
                <a:solidFill>
                  <a:srgbClr val="00FF00"/>
                </a:solidFill>
                <a:latin typeface="Courier"/>
                <a:ea typeface="Courier"/>
                <a:cs typeface="Courier"/>
                <a:sym typeface="Courier New"/>
              </a:rPr>
              <a:t>', '</a:t>
            </a:r>
            <a:r>
              <a:rPr lang="en-US" sz="2500" b="1" i="0" u="none" strike="noStrike" cap="none" dirty="0" err="1">
                <a:solidFill>
                  <a:srgbClr val="00FF00"/>
                </a:solidFill>
                <a:latin typeface="Courier"/>
                <a:ea typeface="Courier"/>
                <a:cs typeface="Courier"/>
                <a:sym typeface="Courier New"/>
              </a:rPr>
              <a:t>jan</a:t>
            </a:r>
            <a:r>
              <a:rPr lang="en-US" sz="2500" b="1" i="0" u="none" strike="noStrike" cap="none" dirty="0">
                <a:solidFill>
                  <a:srgbClr val="00FF00"/>
                </a:solidFill>
                <a:latin typeface="Courier"/>
                <a:ea typeface="Courier"/>
                <a:cs typeface="Courier"/>
                <a:sym typeface="Courier New"/>
              </a:rPr>
              <a:t>']</a:t>
            </a:r>
          </a:p>
          <a:p>
            <a:pPr>
              <a:buClr>
                <a:schemeClr val="lt1"/>
              </a:buClr>
              <a:buSzPct val="25000"/>
            </a:pPr>
            <a:r>
              <a:rPr lang="en-US" sz="2500" b="1" i="0" u="none" strike="noStrike" cap="none" dirty="0">
                <a:solidFill>
                  <a:schemeClr val="lt1"/>
                </a:solidFill>
                <a:latin typeface="Courier"/>
                <a:ea typeface="Courier"/>
                <a:cs typeface="Courier"/>
                <a:sym typeface="Courier New"/>
              </a:rPr>
              <a:t>&gt;&gt;&gt; </a:t>
            </a:r>
            <a:r>
              <a:rPr lang="en-US" sz="2500" b="1" i="0" u="none" strike="noStrike" cap="none" dirty="0">
                <a:solidFill>
                  <a:srgbClr val="FFFF00"/>
                </a:solidFill>
                <a:latin typeface="Courier"/>
                <a:ea typeface="Courier"/>
                <a:cs typeface="Courier"/>
                <a:sym typeface="Courier New"/>
              </a:rPr>
              <a:t>print(list(</a:t>
            </a:r>
            <a:r>
              <a:rPr lang="en-US" sz="2500" b="1" i="0" u="none" strike="noStrike" cap="none" dirty="0" err="1">
                <a:solidFill>
                  <a:schemeClr val="lt1"/>
                </a:solidFill>
                <a:latin typeface="Courier"/>
                <a:ea typeface="Courier"/>
                <a:cs typeface="Courier"/>
                <a:sym typeface="Courier New"/>
              </a:rPr>
              <a:t>jjj.</a:t>
            </a:r>
            <a:r>
              <a:rPr lang="en-US" sz="2500" b="1" i="0" u="none" strike="noStrike" cap="none" dirty="0" err="1">
                <a:solidFill>
                  <a:srgbClr val="FF00FF"/>
                </a:solidFill>
                <a:latin typeface="Courier"/>
                <a:ea typeface="Courier"/>
                <a:cs typeface="Courier"/>
                <a:sym typeface="Courier New"/>
              </a:rPr>
              <a:t>values</a:t>
            </a:r>
            <a:r>
              <a:rPr lang="en-US" sz="2500" b="1" i="0" u="none" strike="noStrike" cap="none" dirty="0">
                <a:solidFill>
                  <a:srgbClr val="FF00FF"/>
                </a:solidFill>
                <a:latin typeface="Courier"/>
                <a:ea typeface="Courier"/>
                <a:cs typeface="Courier"/>
                <a:sym typeface="Courier New"/>
              </a:rPr>
              <a:t>())</a:t>
            </a:r>
            <a:r>
              <a:rPr lang="en-US" sz="2500" b="1" dirty="0">
                <a:solidFill>
                  <a:srgbClr val="FFFF00"/>
                </a:solidFill>
                <a:latin typeface="Courier"/>
                <a:ea typeface="Courier"/>
                <a:cs typeface="Courier"/>
                <a:sym typeface="Courier New"/>
              </a:rPr>
              <a:t>)</a:t>
            </a:r>
            <a:endParaRPr lang="en-US" sz="2500" b="1" i="0" u="none" strike="noStrike" cap="none" dirty="0">
              <a:solidFill>
                <a:srgbClr val="FF00FF"/>
              </a:solidFill>
              <a:latin typeface="Courier"/>
              <a:ea typeface="Courier"/>
              <a:cs typeface="Courier"/>
              <a:sym typeface="Courier New"/>
            </a:endParaRPr>
          </a:p>
          <a:p>
            <a:pPr marL="0" marR="0" lvl="0" indent="0" algn="l" rtl="0">
              <a:lnSpc>
                <a:spcPct val="100000"/>
              </a:lnSpc>
              <a:spcBef>
                <a:spcPts val="0"/>
              </a:spcBef>
              <a:spcAft>
                <a:spcPts val="0"/>
              </a:spcAft>
              <a:buClr>
                <a:srgbClr val="FF00FF"/>
              </a:buClr>
              <a:buSzPct val="25000"/>
              <a:buFont typeface="Cabin"/>
              <a:buNone/>
            </a:pPr>
            <a:r>
              <a:rPr lang="en-US" sz="2500" b="1" i="0" u="none" strike="noStrike" cap="none" dirty="0">
                <a:solidFill>
                  <a:srgbClr val="FF00FF"/>
                </a:solidFill>
                <a:latin typeface="Courier"/>
                <a:ea typeface="Courier"/>
                <a:cs typeface="Courier"/>
                <a:sym typeface="Courier New"/>
              </a:rPr>
              <a:t>[1, 42, 100]</a:t>
            </a:r>
          </a:p>
          <a:p>
            <a:pPr>
              <a:buClr>
                <a:schemeClr val="lt1"/>
              </a:buClr>
              <a:buSzPct val="25000"/>
            </a:pPr>
            <a:r>
              <a:rPr lang="en-US" sz="2500" b="1" i="0" u="none" strike="noStrike" cap="none" dirty="0">
                <a:solidFill>
                  <a:schemeClr val="lt1"/>
                </a:solidFill>
                <a:latin typeface="Courier"/>
                <a:ea typeface="Courier"/>
                <a:cs typeface="Courier"/>
                <a:sym typeface="Courier New"/>
              </a:rPr>
              <a:t>&gt;&gt;&gt; </a:t>
            </a:r>
            <a:r>
              <a:rPr lang="en-US" sz="2500" b="1" i="0" u="none" strike="noStrike" cap="none" dirty="0">
                <a:solidFill>
                  <a:srgbClr val="FFFF00"/>
                </a:solidFill>
                <a:latin typeface="Courier"/>
                <a:ea typeface="Courier"/>
                <a:cs typeface="Courier"/>
                <a:sym typeface="Courier New"/>
              </a:rPr>
              <a:t>print(list(</a:t>
            </a:r>
            <a:r>
              <a:rPr lang="en-US" sz="2500" b="1" i="0" u="none" strike="noStrike" cap="none" dirty="0" err="1">
                <a:solidFill>
                  <a:schemeClr val="lt1"/>
                </a:solidFill>
                <a:latin typeface="Courier"/>
                <a:ea typeface="Courier"/>
                <a:cs typeface="Courier"/>
                <a:sym typeface="Courier New"/>
              </a:rPr>
              <a:t>jjj.</a:t>
            </a:r>
            <a:r>
              <a:rPr lang="en-US" sz="2500" b="1" i="0" u="none" strike="noStrike" cap="none" dirty="0" err="1">
                <a:solidFill>
                  <a:srgbClr val="FF7F00"/>
                </a:solidFill>
                <a:latin typeface="Courier"/>
                <a:ea typeface="Courier"/>
                <a:cs typeface="Courier"/>
                <a:sym typeface="Courier New"/>
              </a:rPr>
              <a:t>items</a:t>
            </a:r>
            <a:r>
              <a:rPr lang="en-US" sz="2500" b="1" i="0" u="none" strike="noStrike" cap="none" dirty="0">
                <a:solidFill>
                  <a:srgbClr val="FF7F00"/>
                </a:solidFill>
                <a:latin typeface="Courier"/>
                <a:ea typeface="Courier"/>
                <a:cs typeface="Courier"/>
                <a:sym typeface="Courier New"/>
              </a:rPr>
              <a:t>()</a:t>
            </a:r>
            <a:r>
              <a:rPr lang="en-US" sz="2500" b="1" dirty="0">
                <a:solidFill>
                  <a:srgbClr val="FFFF00"/>
                </a:solidFill>
                <a:latin typeface="Courier"/>
                <a:ea typeface="Courier"/>
                <a:cs typeface="Courier"/>
                <a:sym typeface="Courier New"/>
              </a:rPr>
              <a:t>))</a:t>
            </a:r>
            <a:endParaRPr lang="en-US" sz="2500" b="1" i="0" u="none" strike="noStrike" cap="none" dirty="0">
              <a:solidFill>
                <a:srgbClr val="FF7F00"/>
              </a:solidFill>
              <a:latin typeface="Courier"/>
              <a:ea typeface="Courier"/>
              <a:cs typeface="Courier"/>
              <a:sym typeface="Courier New"/>
            </a:endParaRPr>
          </a:p>
          <a:p>
            <a:pPr marL="0" marR="0" lvl="0" indent="0" algn="l" rtl="0">
              <a:lnSpc>
                <a:spcPct val="100000"/>
              </a:lnSpc>
              <a:spcBef>
                <a:spcPts val="0"/>
              </a:spcBef>
              <a:spcAft>
                <a:spcPts val="0"/>
              </a:spcAft>
              <a:buClr>
                <a:schemeClr val="lt1"/>
              </a:buClr>
              <a:buSzPct val="25000"/>
              <a:buFont typeface="Cabin"/>
              <a:buNone/>
            </a:pPr>
            <a:r>
              <a:rPr lang="en-US" sz="2500" b="1" i="0" u="none" strike="noStrike" cap="none" dirty="0">
                <a:solidFill>
                  <a:srgbClr val="FF7F00"/>
                </a:solidFill>
                <a:latin typeface="Courier"/>
                <a:ea typeface="Courier"/>
                <a:cs typeface="Courier"/>
                <a:sym typeface="Courier New"/>
              </a:rPr>
              <a:t>[('chuck', 1), ('</a:t>
            </a:r>
            <a:r>
              <a:rPr lang="en-US" sz="2500" b="1" i="0" u="none" strike="noStrike" cap="none" dirty="0" err="1">
                <a:solidFill>
                  <a:srgbClr val="FF7F00"/>
                </a:solidFill>
                <a:latin typeface="Courier"/>
                <a:ea typeface="Courier"/>
                <a:cs typeface="Courier"/>
                <a:sym typeface="Courier New"/>
              </a:rPr>
              <a:t>fred</a:t>
            </a:r>
            <a:r>
              <a:rPr lang="en-US" sz="2500" b="1" i="0" u="none" strike="noStrike" cap="none" dirty="0">
                <a:solidFill>
                  <a:srgbClr val="FF7F00"/>
                </a:solidFill>
                <a:latin typeface="Courier"/>
                <a:ea typeface="Courier"/>
                <a:cs typeface="Courier"/>
                <a:sym typeface="Courier New"/>
              </a:rPr>
              <a:t>', 42), ('</a:t>
            </a:r>
            <a:r>
              <a:rPr lang="en-US" sz="2500" b="1" i="0" u="none" strike="noStrike" cap="none" dirty="0" err="1">
                <a:solidFill>
                  <a:srgbClr val="FF7F00"/>
                </a:solidFill>
                <a:latin typeface="Courier"/>
                <a:ea typeface="Courier"/>
                <a:cs typeface="Courier"/>
                <a:sym typeface="Courier New"/>
              </a:rPr>
              <a:t>jan</a:t>
            </a:r>
            <a:r>
              <a:rPr lang="en-US" sz="2500" b="1" i="0" u="none" strike="noStrike" cap="none" dirty="0">
                <a:solidFill>
                  <a:srgbClr val="FF7F00"/>
                </a:solidFill>
                <a:latin typeface="Courier"/>
                <a:ea typeface="Courier"/>
                <a:cs typeface="Courier"/>
                <a:sym typeface="Courier New"/>
              </a:rPr>
              <a:t>', 100)]</a:t>
            </a:r>
          </a:p>
          <a:p>
            <a:pPr marL="0" marR="0" lvl="0" indent="0" algn="l" rtl="0">
              <a:lnSpc>
                <a:spcPct val="100000"/>
              </a:lnSpc>
              <a:spcBef>
                <a:spcPts val="0"/>
              </a:spcBef>
              <a:spcAft>
                <a:spcPts val="0"/>
              </a:spcAft>
              <a:buClr>
                <a:schemeClr val="lt1"/>
              </a:buClr>
              <a:buSzPct val="25000"/>
              <a:buFont typeface="Cabin"/>
              <a:buNone/>
            </a:pPr>
            <a:r>
              <a:rPr lang="en-US" sz="2500" b="1" i="0" u="none" strike="noStrike" cap="none" dirty="0">
                <a:solidFill>
                  <a:schemeClr val="lt1"/>
                </a:solidFill>
                <a:latin typeface="Courier"/>
                <a:ea typeface="Courier"/>
                <a:cs typeface="Courier"/>
                <a:sym typeface="Courier New"/>
              </a:rPr>
              <a:t>&gt;&gt;&gt; </a:t>
            </a:r>
          </a:p>
        </p:txBody>
      </p:sp>
      <p:sp>
        <p:nvSpPr>
          <p:cNvPr id="466" name="Shape 466"/>
          <p:cNvSpPr txBox="1"/>
          <p:nvPr/>
        </p:nvSpPr>
        <p:spPr>
          <a:xfrm>
            <a:off x="8545799" y="7544182"/>
            <a:ext cx="6930599" cy="6221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400" u="none" strike="noStrike" cap="none">
                <a:solidFill>
                  <a:schemeClr val="lt1"/>
                </a:solidFill>
                <a:latin typeface="Arial" charset="0"/>
                <a:ea typeface="Arial" charset="0"/>
                <a:cs typeface="Arial" charset="0"/>
                <a:sym typeface="Cabin"/>
              </a:rPr>
              <a:t>What is a </a:t>
            </a:r>
            <a:r>
              <a:rPr lang="en-US" sz="3400">
                <a:solidFill>
                  <a:schemeClr val="lt1"/>
                </a:solidFill>
                <a:latin typeface="Arial" charset="0"/>
                <a:ea typeface="Arial" charset="0"/>
                <a:cs typeface="Arial" charset="0"/>
                <a:sym typeface="Cabin"/>
              </a:rPr>
              <a:t>“</a:t>
            </a:r>
            <a:r>
              <a:rPr lang="en-US" sz="3400" u="none" strike="noStrike" cap="none">
                <a:solidFill>
                  <a:schemeClr val="lt1"/>
                </a:solidFill>
                <a:latin typeface="Arial" charset="0"/>
                <a:ea typeface="Arial" charset="0"/>
                <a:cs typeface="Arial" charset="0"/>
                <a:sym typeface="Cabin"/>
              </a:rPr>
              <a:t>tuple”? </a:t>
            </a:r>
            <a:r>
              <a:rPr lang="en-US" sz="3400" u="none" strike="noStrike" cap="none" dirty="0">
                <a:solidFill>
                  <a:schemeClr val="lt1"/>
                </a:solidFill>
                <a:latin typeface="Arial" charset="0"/>
                <a:ea typeface="Arial" charset="0"/>
                <a:cs typeface="Arial" charset="0"/>
                <a:sym typeface="Cabin"/>
              </a:rPr>
              <a:t>- coming soon...</a:t>
            </a:r>
          </a:p>
        </p:txBody>
      </p:sp>
      <p:cxnSp>
        <p:nvCxnSpPr>
          <p:cNvPr id="467" name="Shape 467"/>
          <p:cNvCxnSpPr/>
          <p:nvPr/>
        </p:nvCxnSpPr>
        <p:spPr>
          <a:xfrm>
            <a:off x="10358438" y="6815138"/>
            <a:ext cx="271462" cy="729044"/>
          </a:xfrm>
          <a:prstGeom prst="straightConnector1">
            <a:avLst/>
          </a:prstGeom>
          <a:noFill/>
          <a:ln w="76200" cap="rnd" cmpd="sng">
            <a:solidFill>
              <a:schemeClr val="lt1"/>
            </a:solidFill>
            <a:prstDash val="solid"/>
            <a:miter/>
            <a:headEnd type="stealth" w="med" len="med"/>
            <a:tailEnd type="none" w="med" len="med"/>
          </a:ln>
        </p:spPr>
      </p:cxn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471"/>
        <p:cNvGrpSpPr/>
        <p:nvPr/>
      </p:nvGrpSpPr>
      <p:grpSpPr>
        <a:xfrm>
          <a:off x="0" y="0"/>
          <a:ext cx="0" cy="0"/>
          <a:chOff x="0" y="0"/>
          <a:chExt cx="0" cy="0"/>
        </a:xfrm>
      </p:grpSpPr>
      <p:sp>
        <p:nvSpPr>
          <p:cNvPr id="472" name="Shape 472"/>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n-US" sz="7600" u="none" strike="noStrike" cap="none">
                <a:solidFill>
                  <a:srgbClr val="FFD966"/>
                </a:solidFill>
                <a:latin typeface="Arial" charset="0"/>
                <a:ea typeface="Arial" charset="0"/>
                <a:cs typeface="Arial" charset="0"/>
                <a:sym typeface="Cabin"/>
              </a:rPr>
              <a:t>Bonus: Two Iteration Variables!</a:t>
            </a:r>
          </a:p>
        </p:txBody>
      </p:sp>
      <p:sp>
        <p:nvSpPr>
          <p:cNvPr id="473" name="Shape 473"/>
          <p:cNvSpPr txBox="1">
            <a:spLocks noGrp="1"/>
          </p:cNvSpPr>
          <p:nvPr>
            <p:ph type="body" idx="1"/>
          </p:nvPr>
        </p:nvSpPr>
        <p:spPr>
          <a:xfrm>
            <a:off x="1155700" y="2603500"/>
            <a:ext cx="5399399" cy="5702299"/>
          </a:xfrm>
          <a:prstGeom prst="rect">
            <a:avLst/>
          </a:prstGeom>
          <a:noFill/>
          <a:ln>
            <a:noFill/>
          </a:ln>
        </p:spPr>
        <p:txBody>
          <a:bodyPr lIns="38100" tIns="38100" rIns="38100" bIns="38100" anchor="ctr" anchorCtr="0">
            <a:noAutofit/>
          </a:bodyPr>
          <a:lstStyle/>
          <a:p>
            <a:pPr marL="457200" marR="0" lvl="0" indent="-457200" algn="l" rtl="0">
              <a:lnSpc>
                <a:spcPct val="100000"/>
              </a:lnSpc>
              <a:spcBef>
                <a:spcPts val="0"/>
              </a:spcBef>
              <a:spcAft>
                <a:spcPts val="1000"/>
              </a:spcAft>
              <a:buSzPct val="100000"/>
              <a:buFont typeface="Cabin"/>
            </a:pPr>
            <a:r>
              <a:rPr lang="en-US" sz="3600" u="none" strike="noStrike" cap="none" dirty="0">
                <a:solidFill>
                  <a:schemeClr val="lt1"/>
                </a:solidFill>
                <a:latin typeface="Arial" charset="0"/>
                <a:ea typeface="Arial" charset="0"/>
                <a:cs typeface="Arial" charset="0"/>
                <a:sym typeface="Cabin"/>
              </a:rPr>
              <a:t>We loop through the </a:t>
            </a:r>
            <a:r>
              <a:rPr lang="en-US" sz="3600" u="none" strike="noStrike" cap="none" dirty="0">
                <a:solidFill>
                  <a:srgbClr val="FF7F00"/>
                </a:solidFill>
                <a:latin typeface="Arial" charset="0"/>
                <a:ea typeface="Arial" charset="0"/>
                <a:cs typeface="Arial" charset="0"/>
                <a:sym typeface="Cabin"/>
              </a:rPr>
              <a:t>key</a:t>
            </a:r>
            <a:r>
              <a:rPr lang="en-US" sz="3600" u="none" strike="noStrike" cap="none" dirty="0">
                <a:solidFill>
                  <a:schemeClr val="lt1"/>
                </a:solidFill>
                <a:latin typeface="Arial" charset="0"/>
                <a:ea typeface="Arial" charset="0"/>
                <a:cs typeface="Arial" charset="0"/>
                <a:sym typeface="Cabin"/>
              </a:rPr>
              <a:t>-</a:t>
            </a:r>
            <a:r>
              <a:rPr lang="en-US" sz="3600" u="none" strike="noStrike" cap="none" dirty="0">
                <a:solidFill>
                  <a:srgbClr val="FFFF00"/>
                </a:solidFill>
                <a:latin typeface="Arial" charset="0"/>
                <a:ea typeface="Arial" charset="0"/>
                <a:cs typeface="Arial" charset="0"/>
                <a:sym typeface="Cabin"/>
              </a:rPr>
              <a:t>value</a:t>
            </a:r>
            <a:r>
              <a:rPr lang="en-US" sz="3600" u="none" strike="noStrike" cap="none" dirty="0">
                <a:solidFill>
                  <a:schemeClr val="lt1"/>
                </a:solidFill>
                <a:latin typeface="Arial" charset="0"/>
                <a:ea typeface="Arial" charset="0"/>
                <a:cs typeface="Arial" charset="0"/>
                <a:sym typeface="Cabin"/>
              </a:rPr>
              <a:t> pairs in a dictionary using *two* iteration variables</a:t>
            </a:r>
          </a:p>
          <a:p>
            <a:pPr marL="457200" marR="0" lvl="0" indent="-457200" algn="l" rtl="0">
              <a:lnSpc>
                <a:spcPct val="100000"/>
              </a:lnSpc>
              <a:spcBef>
                <a:spcPts val="3500"/>
              </a:spcBef>
              <a:spcAft>
                <a:spcPts val="1000"/>
              </a:spcAft>
              <a:buSzPct val="100000"/>
              <a:buFont typeface="Cabin"/>
            </a:pPr>
            <a:r>
              <a:rPr lang="en-US" sz="3600" u="none" strike="noStrike" cap="none" dirty="0">
                <a:solidFill>
                  <a:schemeClr val="lt1"/>
                </a:solidFill>
                <a:latin typeface="Arial" charset="0"/>
                <a:ea typeface="Arial" charset="0"/>
                <a:cs typeface="Arial" charset="0"/>
                <a:sym typeface="Cabin"/>
              </a:rPr>
              <a:t>Each iteration, the first variable is the </a:t>
            </a:r>
            <a:r>
              <a:rPr lang="en-US" sz="3600" u="none" strike="noStrike" cap="none" dirty="0">
                <a:solidFill>
                  <a:srgbClr val="FF7F00"/>
                </a:solidFill>
                <a:latin typeface="Arial" charset="0"/>
                <a:ea typeface="Arial" charset="0"/>
                <a:cs typeface="Arial" charset="0"/>
                <a:sym typeface="Cabin"/>
              </a:rPr>
              <a:t>key</a:t>
            </a:r>
            <a:r>
              <a:rPr lang="en-US" sz="3600" u="none" strike="noStrike" cap="none" dirty="0">
                <a:solidFill>
                  <a:schemeClr val="lt1"/>
                </a:solidFill>
                <a:latin typeface="Arial" charset="0"/>
                <a:ea typeface="Arial" charset="0"/>
                <a:cs typeface="Arial" charset="0"/>
                <a:sym typeface="Cabin"/>
              </a:rPr>
              <a:t> and the second variable is the corresponding </a:t>
            </a:r>
            <a:r>
              <a:rPr lang="en-US" sz="3600" u="none" strike="noStrike" cap="none" dirty="0">
                <a:solidFill>
                  <a:srgbClr val="FFFF00"/>
                </a:solidFill>
                <a:latin typeface="Arial" charset="0"/>
                <a:ea typeface="Arial" charset="0"/>
                <a:cs typeface="Arial" charset="0"/>
                <a:sym typeface="Cabin"/>
              </a:rPr>
              <a:t>value </a:t>
            </a:r>
            <a:r>
              <a:rPr lang="en-US" sz="3600" u="none" strike="noStrike" cap="none" dirty="0">
                <a:solidFill>
                  <a:schemeClr val="lt1"/>
                </a:solidFill>
                <a:latin typeface="Arial" charset="0"/>
                <a:ea typeface="Arial" charset="0"/>
                <a:cs typeface="Arial" charset="0"/>
                <a:sym typeface="Cabin"/>
              </a:rPr>
              <a:t>for the key</a:t>
            </a:r>
          </a:p>
        </p:txBody>
      </p:sp>
      <p:sp>
        <p:nvSpPr>
          <p:cNvPr id="474" name="Shape 474"/>
          <p:cNvSpPr txBox="1"/>
          <p:nvPr/>
        </p:nvSpPr>
        <p:spPr>
          <a:xfrm>
            <a:off x="7464663" y="2854100"/>
            <a:ext cx="8515350" cy="47879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2400" b="1" i="0" u="none" strike="noStrike" cap="none" dirty="0" err="1">
                <a:solidFill>
                  <a:srgbClr val="00FF00"/>
                </a:solidFill>
                <a:latin typeface="Courier"/>
                <a:ea typeface="Courier"/>
                <a:cs typeface="Courier"/>
                <a:sym typeface="Courier New"/>
              </a:rPr>
              <a:t>jjj</a:t>
            </a:r>
            <a:r>
              <a:rPr lang="en-US" sz="2400" b="1" i="0" u="none" strike="noStrike" cap="none" dirty="0">
                <a:solidFill>
                  <a:schemeClr val="lt1"/>
                </a:solidFill>
                <a:latin typeface="Courier"/>
                <a:ea typeface="Courier"/>
                <a:cs typeface="Courier"/>
                <a:sym typeface="Courier New"/>
              </a:rPr>
              <a:t> = { 'chuck' : 1 , '</a:t>
            </a:r>
            <a:r>
              <a:rPr lang="en-US" sz="2400" b="1" i="0" u="none" strike="noStrike" cap="none" dirty="0" err="1">
                <a:solidFill>
                  <a:schemeClr val="lt1"/>
                </a:solidFill>
                <a:latin typeface="Courier"/>
                <a:ea typeface="Courier"/>
                <a:cs typeface="Courier"/>
                <a:sym typeface="Courier New"/>
              </a:rPr>
              <a:t>fred</a:t>
            </a:r>
            <a:r>
              <a:rPr lang="en-US" sz="2400" b="1" i="0" u="none" strike="noStrike" cap="none" dirty="0">
                <a:solidFill>
                  <a:schemeClr val="lt1"/>
                </a:solidFill>
                <a:latin typeface="Courier"/>
                <a:ea typeface="Courier"/>
                <a:cs typeface="Courier"/>
                <a:sym typeface="Courier New"/>
              </a:rPr>
              <a:t>' : 42, '</a:t>
            </a:r>
            <a:r>
              <a:rPr lang="en-US" sz="2400" b="1" i="0" u="none" strike="noStrike" cap="none" dirty="0" err="1">
                <a:solidFill>
                  <a:schemeClr val="lt1"/>
                </a:solidFill>
                <a:latin typeface="Courier"/>
                <a:ea typeface="Courier"/>
                <a:cs typeface="Courier"/>
                <a:sym typeface="Courier New"/>
              </a:rPr>
              <a:t>jan</a:t>
            </a:r>
            <a:r>
              <a:rPr lang="en-US" sz="2400" b="1" i="0" u="none" strike="noStrike" cap="none" dirty="0">
                <a:solidFill>
                  <a:schemeClr val="lt1"/>
                </a:solidFill>
                <a:latin typeface="Courier"/>
                <a:ea typeface="Courier"/>
                <a:cs typeface="Courier"/>
                <a:sym typeface="Courier New"/>
              </a:rPr>
              <a:t>': 100}</a:t>
            </a:r>
          </a:p>
          <a:p>
            <a:pPr marL="0" marR="0" lvl="0" indent="0" algn="l" rtl="0">
              <a:lnSpc>
                <a:spcPct val="100000"/>
              </a:lnSpc>
              <a:spcBef>
                <a:spcPts val="0"/>
              </a:spcBef>
              <a:spcAft>
                <a:spcPts val="0"/>
              </a:spcAft>
              <a:buClr>
                <a:schemeClr val="lt1"/>
              </a:buClr>
              <a:buSzPct val="25000"/>
              <a:buFont typeface="Cabin"/>
              <a:buNone/>
            </a:pPr>
            <a:r>
              <a:rPr lang="en-US" sz="2400" b="1" i="0" u="none" strike="noStrike" cap="none" dirty="0">
                <a:solidFill>
                  <a:schemeClr val="lt1"/>
                </a:solidFill>
                <a:latin typeface="Courier"/>
                <a:ea typeface="Courier"/>
                <a:cs typeface="Courier"/>
                <a:sym typeface="Courier New"/>
              </a:rPr>
              <a:t>for </a:t>
            </a:r>
            <a:r>
              <a:rPr lang="en-US" sz="2400" b="1" i="0" u="none" strike="noStrike" cap="none" dirty="0" err="1">
                <a:solidFill>
                  <a:srgbClr val="FF7F00"/>
                </a:solidFill>
                <a:latin typeface="Courier"/>
                <a:ea typeface="Courier"/>
                <a:cs typeface="Courier"/>
                <a:sym typeface="Courier New"/>
              </a:rPr>
              <a:t>aaa</a:t>
            </a:r>
            <a:r>
              <a:rPr lang="en-US" sz="2400" b="1" i="0" u="none" strike="noStrike" cap="none" dirty="0" err="1">
                <a:solidFill>
                  <a:schemeClr val="lt1"/>
                </a:solidFill>
                <a:latin typeface="Courier"/>
                <a:ea typeface="Courier"/>
                <a:cs typeface="Courier"/>
                <a:sym typeface="Courier New"/>
              </a:rPr>
              <a:t>,</a:t>
            </a:r>
            <a:r>
              <a:rPr lang="en-US" sz="2400" b="1" i="0" u="none" strike="noStrike" cap="none" dirty="0" err="1">
                <a:solidFill>
                  <a:srgbClr val="FFFF00"/>
                </a:solidFill>
                <a:latin typeface="Courier"/>
                <a:ea typeface="Courier"/>
                <a:cs typeface="Courier"/>
                <a:sym typeface="Courier New"/>
              </a:rPr>
              <a:t>bbb</a:t>
            </a:r>
            <a:r>
              <a:rPr lang="en-US" sz="2400" b="1" i="0" u="none" strike="noStrike" cap="none" dirty="0">
                <a:solidFill>
                  <a:schemeClr val="lt1"/>
                </a:solidFill>
                <a:latin typeface="Courier"/>
                <a:ea typeface="Courier"/>
                <a:cs typeface="Courier"/>
                <a:sym typeface="Courier New"/>
              </a:rPr>
              <a:t> in </a:t>
            </a:r>
            <a:r>
              <a:rPr lang="en-US" sz="2400" b="1" i="0" u="none" strike="noStrike" cap="none" dirty="0" err="1">
                <a:solidFill>
                  <a:srgbClr val="00FF00"/>
                </a:solidFill>
                <a:latin typeface="Courier"/>
                <a:ea typeface="Courier"/>
                <a:cs typeface="Courier"/>
                <a:sym typeface="Courier New"/>
              </a:rPr>
              <a:t>jjj</a:t>
            </a:r>
            <a:r>
              <a:rPr lang="en-US" sz="2400" b="1" i="0" u="none" strike="noStrike" cap="none" dirty="0" err="1">
                <a:solidFill>
                  <a:srgbClr val="FF00FF"/>
                </a:solidFill>
                <a:latin typeface="Courier"/>
                <a:ea typeface="Courier"/>
                <a:cs typeface="Courier"/>
                <a:sym typeface="Courier New"/>
              </a:rPr>
              <a:t>.items</a:t>
            </a:r>
            <a:r>
              <a:rPr lang="en-US" sz="2400" b="1" i="0" u="none" strike="noStrike" cap="none" dirty="0">
                <a:solidFill>
                  <a:schemeClr val="lt1"/>
                </a:solidFill>
                <a:latin typeface="Courier"/>
                <a:ea typeface="Courier"/>
                <a:cs typeface="Courier"/>
                <a:sym typeface="Courier New"/>
              </a:rPr>
              <a:t>() :</a:t>
            </a:r>
          </a:p>
          <a:p>
            <a:pPr lvl="0">
              <a:buClr>
                <a:schemeClr val="lt1"/>
              </a:buClr>
              <a:buSzPct val="25000"/>
            </a:pPr>
            <a:r>
              <a:rPr lang="en-US" sz="2400" b="1" i="0" u="none" strike="noStrike" cap="none" dirty="0">
                <a:solidFill>
                  <a:schemeClr val="lt1"/>
                </a:solidFill>
                <a:latin typeface="Courier"/>
                <a:ea typeface="Courier"/>
                <a:cs typeface="Courier"/>
                <a:sym typeface="Courier New"/>
              </a:rPr>
              <a:t>    print(</a:t>
            </a:r>
            <a:r>
              <a:rPr lang="en-US" sz="2400" b="1" i="0" u="none" strike="noStrike" cap="none" dirty="0" err="1">
                <a:solidFill>
                  <a:srgbClr val="FF7F00"/>
                </a:solidFill>
                <a:latin typeface="Courier"/>
                <a:ea typeface="Courier"/>
                <a:cs typeface="Courier"/>
                <a:sym typeface="Courier New"/>
              </a:rPr>
              <a:t>aaa</a:t>
            </a:r>
            <a:r>
              <a:rPr lang="en-US" sz="2400" b="1" i="0" u="none" strike="noStrike" cap="none" dirty="0">
                <a:solidFill>
                  <a:schemeClr val="lt1"/>
                </a:solidFill>
                <a:latin typeface="Courier"/>
                <a:ea typeface="Courier"/>
                <a:cs typeface="Courier"/>
                <a:sym typeface="Courier New"/>
              </a:rPr>
              <a:t>, </a:t>
            </a:r>
            <a:r>
              <a:rPr lang="en-US" sz="2400" b="1" i="0" u="none" strike="noStrike" cap="none" dirty="0" err="1">
                <a:solidFill>
                  <a:srgbClr val="FFFF00"/>
                </a:solidFill>
                <a:latin typeface="Courier"/>
                <a:ea typeface="Courier"/>
                <a:cs typeface="Courier"/>
                <a:sym typeface="Courier New"/>
              </a:rPr>
              <a:t>bbb</a:t>
            </a:r>
            <a:r>
              <a:rPr lang="en-US" sz="2400" b="1" dirty="0">
                <a:solidFill>
                  <a:schemeClr val="lt1"/>
                </a:solidFill>
                <a:latin typeface="Courier"/>
                <a:ea typeface="Courier"/>
                <a:cs typeface="Courier"/>
                <a:sym typeface="Courier New"/>
              </a:rPr>
              <a:t>)</a:t>
            </a:r>
            <a:endParaRPr lang="en-US" sz="2400" b="1" i="0" u="none" strike="noStrike" cap="none" dirty="0">
              <a:solidFill>
                <a:srgbClr val="FFFF00"/>
              </a:solidFill>
              <a:latin typeface="Courier"/>
              <a:ea typeface="Courier"/>
              <a:cs typeface="Courier"/>
              <a:sym typeface="Courier New"/>
            </a:endParaRPr>
          </a:p>
          <a:p>
            <a:pPr marL="0" marR="0" lvl="0" indent="0" algn="l" rtl="0">
              <a:lnSpc>
                <a:spcPct val="100000"/>
              </a:lnSpc>
              <a:spcBef>
                <a:spcPts val="0"/>
              </a:spcBef>
              <a:spcAft>
                <a:spcPts val="0"/>
              </a:spcAft>
              <a:buClr>
                <a:schemeClr val="lt1"/>
              </a:buClr>
              <a:buSzPct val="25000"/>
              <a:buFont typeface="Cabin"/>
              <a:buNone/>
            </a:pPr>
            <a:endParaRPr lang="en-US" sz="2400" b="1" i="0" u="none" strike="noStrike" cap="none" dirty="0">
              <a:solidFill>
                <a:schemeClr val="lt1"/>
              </a:solidFill>
              <a:latin typeface="Courier"/>
              <a:ea typeface="Courier"/>
              <a:cs typeface="Courier"/>
              <a:sym typeface="Courier New"/>
            </a:endParaRPr>
          </a:p>
          <a:p>
            <a:pPr marL="0" marR="0" lvl="0" indent="0" algn="l" rtl="0">
              <a:lnSpc>
                <a:spcPct val="100000"/>
              </a:lnSpc>
              <a:spcBef>
                <a:spcPts val="0"/>
              </a:spcBef>
              <a:spcAft>
                <a:spcPts val="0"/>
              </a:spcAft>
              <a:buClr>
                <a:schemeClr val="lt1"/>
              </a:buClr>
              <a:buSzPct val="25000"/>
              <a:buFont typeface="Cabin"/>
              <a:buNone/>
            </a:pPr>
            <a:endParaRPr lang="en-US" sz="2400" b="1" dirty="0">
              <a:solidFill>
                <a:schemeClr val="lt1"/>
              </a:solidFill>
              <a:latin typeface="Courier"/>
              <a:ea typeface="Courier"/>
              <a:cs typeface="Courier"/>
              <a:sym typeface="Courier New"/>
            </a:endParaRPr>
          </a:p>
          <a:p>
            <a:pPr marL="0" marR="0" lvl="0" indent="0" algn="l" rtl="0">
              <a:lnSpc>
                <a:spcPct val="100000"/>
              </a:lnSpc>
              <a:spcBef>
                <a:spcPts val="0"/>
              </a:spcBef>
              <a:spcAft>
                <a:spcPts val="0"/>
              </a:spcAft>
              <a:buClr>
                <a:schemeClr val="lt1"/>
              </a:buClr>
              <a:buSzPct val="25000"/>
              <a:buFont typeface="Cabin"/>
              <a:buNone/>
            </a:pPr>
            <a:r>
              <a:rPr lang="en-US" sz="2400" b="1" i="0" u="none" strike="noStrike" cap="none" dirty="0">
                <a:solidFill>
                  <a:schemeClr val="lt1"/>
                </a:solidFill>
                <a:latin typeface="Courier"/>
                <a:ea typeface="Courier"/>
                <a:cs typeface="Courier"/>
                <a:sym typeface="Courier New"/>
              </a:rPr>
              <a:t> </a:t>
            </a:r>
          </a:p>
          <a:p>
            <a:pPr marL="0" marR="0" lvl="0" indent="0" algn="l" rtl="0">
              <a:lnSpc>
                <a:spcPct val="100000"/>
              </a:lnSpc>
              <a:spcBef>
                <a:spcPts val="0"/>
              </a:spcBef>
              <a:spcAft>
                <a:spcPts val="0"/>
              </a:spcAft>
              <a:buClr>
                <a:srgbClr val="FF7F00"/>
              </a:buClr>
              <a:buSzPct val="25000"/>
              <a:buFont typeface="Cabin"/>
              <a:buNone/>
            </a:pPr>
            <a:r>
              <a:rPr lang="en-US" sz="2400" b="1" i="0" u="none" strike="noStrike" cap="none" dirty="0">
                <a:solidFill>
                  <a:srgbClr val="FF7F00"/>
                </a:solidFill>
                <a:latin typeface="Courier"/>
                <a:ea typeface="Courier"/>
                <a:cs typeface="Courier"/>
                <a:sym typeface="Courier New"/>
              </a:rPr>
              <a:t>chuck</a:t>
            </a:r>
            <a:r>
              <a:rPr lang="en-US" sz="2400" b="1" i="0" u="none" strike="noStrike" cap="none" dirty="0">
                <a:solidFill>
                  <a:srgbClr val="FFFF00"/>
                </a:solidFill>
                <a:latin typeface="Courier"/>
                <a:ea typeface="Courier"/>
                <a:cs typeface="Courier"/>
                <a:sym typeface="Courier New"/>
              </a:rPr>
              <a:t> 1</a:t>
            </a:r>
          </a:p>
          <a:p>
            <a:pPr marL="0" marR="0" lvl="0" indent="0" algn="l" rtl="0">
              <a:lnSpc>
                <a:spcPct val="100000"/>
              </a:lnSpc>
              <a:spcBef>
                <a:spcPts val="0"/>
              </a:spcBef>
              <a:spcAft>
                <a:spcPts val="0"/>
              </a:spcAft>
              <a:buClr>
                <a:srgbClr val="FF7F00"/>
              </a:buClr>
              <a:buSzPct val="25000"/>
              <a:buFont typeface="Cabin"/>
              <a:buNone/>
            </a:pPr>
            <a:r>
              <a:rPr lang="en-US" sz="2400" b="1" i="0" u="none" strike="noStrike" cap="none" dirty="0" err="1">
                <a:solidFill>
                  <a:srgbClr val="FF7F00"/>
                </a:solidFill>
                <a:latin typeface="Courier"/>
                <a:ea typeface="Courier"/>
                <a:cs typeface="Courier"/>
                <a:sym typeface="Courier New"/>
              </a:rPr>
              <a:t>fred</a:t>
            </a:r>
            <a:r>
              <a:rPr lang="en-US" sz="2400" b="1" i="0" u="none" strike="noStrike" cap="none" dirty="0">
                <a:solidFill>
                  <a:srgbClr val="FFFF00"/>
                </a:solidFill>
                <a:latin typeface="Courier"/>
                <a:ea typeface="Courier"/>
                <a:cs typeface="Courier"/>
                <a:sym typeface="Courier New"/>
              </a:rPr>
              <a:t> 42</a:t>
            </a:r>
          </a:p>
          <a:p>
            <a:pPr>
              <a:buClr>
                <a:srgbClr val="FF7F00"/>
              </a:buClr>
              <a:buSzPct val="25000"/>
            </a:pPr>
            <a:r>
              <a:rPr lang="en-US" sz="2400" b="1" i="0" u="none" strike="noStrike" cap="none" dirty="0" err="1">
                <a:solidFill>
                  <a:srgbClr val="FF7F00"/>
                </a:solidFill>
                <a:latin typeface="Courier"/>
                <a:ea typeface="Courier"/>
                <a:cs typeface="Courier"/>
                <a:sym typeface="Courier New"/>
              </a:rPr>
              <a:t>jan</a:t>
            </a:r>
            <a:r>
              <a:rPr lang="en-US" sz="2400" b="1" i="0" u="none" strike="noStrike" cap="none" dirty="0">
                <a:solidFill>
                  <a:srgbClr val="FFFF00"/>
                </a:solidFill>
                <a:latin typeface="Courier"/>
                <a:ea typeface="Courier"/>
                <a:cs typeface="Courier"/>
                <a:sym typeface="Courier New"/>
              </a:rPr>
              <a:t> 100</a:t>
            </a:r>
          </a:p>
          <a:p>
            <a:pPr marL="0" marR="0" lvl="0" indent="0" algn="l" rtl="0">
              <a:lnSpc>
                <a:spcPct val="100000"/>
              </a:lnSpc>
              <a:spcBef>
                <a:spcPts val="0"/>
              </a:spcBef>
              <a:spcAft>
                <a:spcPts val="0"/>
              </a:spcAft>
              <a:buClr>
                <a:srgbClr val="FF7F00"/>
              </a:buClr>
              <a:buSzPct val="25000"/>
              <a:buFont typeface="Cabin"/>
              <a:buNone/>
            </a:pPr>
            <a:endParaRPr lang="en-US" sz="2400" b="1" i="0" u="none" strike="noStrike" cap="none" dirty="0">
              <a:solidFill>
                <a:srgbClr val="FFFF00"/>
              </a:solidFill>
              <a:latin typeface="Courier"/>
              <a:ea typeface="Courier"/>
              <a:cs typeface="Courier"/>
              <a:sym typeface="Courier New"/>
            </a:endParaRPr>
          </a:p>
          <a:p>
            <a:pPr marL="0" marR="0" lvl="0" indent="0" algn="l" rtl="0">
              <a:lnSpc>
                <a:spcPct val="100000"/>
              </a:lnSpc>
              <a:spcBef>
                <a:spcPts val="0"/>
              </a:spcBef>
              <a:spcAft>
                <a:spcPts val="0"/>
              </a:spcAft>
              <a:buClr>
                <a:schemeClr val="lt1"/>
              </a:buClr>
              <a:buSzPct val="25000"/>
              <a:buFont typeface="Cabin"/>
              <a:buNone/>
            </a:pPr>
            <a:r>
              <a:rPr lang="en-US" sz="2400" b="1" i="0" u="none" strike="noStrike" cap="none" dirty="0">
                <a:solidFill>
                  <a:schemeClr val="lt1"/>
                </a:solidFill>
                <a:latin typeface="Courier"/>
                <a:ea typeface="Courier"/>
                <a:cs typeface="Courier"/>
                <a:sym typeface="Courier New"/>
              </a:rPr>
              <a:t> </a:t>
            </a:r>
          </a:p>
          <a:p>
            <a:pPr marL="0" marR="0" lvl="0" indent="0" algn="ctr" rtl="0">
              <a:lnSpc>
                <a:spcPct val="100000"/>
              </a:lnSpc>
              <a:spcBef>
                <a:spcPts val="0"/>
              </a:spcBef>
              <a:spcAft>
                <a:spcPts val="0"/>
              </a:spcAft>
              <a:buNone/>
            </a:pPr>
            <a:endParaRPr lang="en-US" sz="2400" b="1" dirty="0">
              <a:latin typeface="Courier"/>
              <a:ea typeface="Courier"/>
              <a:cs typeface="Courier"/>
              <a:sym typeface="Courier New"/>
            </a:endParaRPr>
          </a:p>
        </p:txBody>
      </p:sp>
      <p:sp>
        <p:nvSpPr>
          <p:cNvPr id="475" name="Shape 475"/>
          <p:cNvSpPr txBox="1"/>
          <p:nvPr/>
        </p:nvSpPr>
        <p:spPr>
          <a:xfrm>
            <a:off x="12484101" y="5329219"/>
            <a:ext cx="1495499" cy="622199"/>
          </a:xfrm>
          <a:prstGeom prst="rect">
            <a:avLst/>
          </a:prstGeom>
          <a:noFill/>
          <a:ln>
            <a:noFill/>
          </a:ln>
        </p:spPr>
        <p:txBody>
          <a:bodyPr lIns="0" tIns="0" rIns="0" bIns="0" anchor="ctr" anchorCtr="0">
            <a:noAutofit/>
          </a:bodyPr>
          <a:lstStyle/>
          <a:p>
            <a:pPr marL="0" marR="0" lvl="0" indent="0" algn="r" rtl="0">
              <a:lnSpc>
                <a:spcPct val="100000"/>
              </a:lnSpc>
              <a:spcBef>
                <a:spcPts val="0"/>
              </a:spcBef>
              <a:spcAft>
                <a:spcPts val="0"/>
              </a:spcAft>
              <a:buClr>
                <a:srgbClr val="FF7F00"/>
              </a:buClr>
              <a:buSzPct val="25000"/>
              <a:buFont typeface="Cabin"/>
              <a:buNone/>
            </a:pPr>
            <a:r>
              <a:rPr lang="en-US" sz="3600" u="none" strike="noStrike" cap="none">
                <a:solidFill>
                  <a:srgbClr val="FF7F00"/>
                </a:solidFill>
                <a:latin typeface="Arial" charset="0"/>
                <a:ea typeface="Arial" charset="0"/>
                <a:cs typeface="Arial" charset="0"/>
                <a:sym typeface="Cabin"/>
              </a:rPr>
              <a:t>[chuck]</a:t>
            </a:r>
          </a:p>
        </p:txBody>
      </p:sp>
      <p:sp>
        <p:nvSpPr>
          <p:cNvPr id="476" name="Shape 476"/>
          <p:cNvSpPr txBox="1"/>
          <p:nvPr/>
        </p:nvSpPr>
        <p:spPr>
          <a:xfrm>
            <a:off x="14274801" y="5316519"/>
            <a:ext cx="368299" cy="647700"/>
          </a:xfrm>
          <a:prstGeom prst="rect">
            <a:avLst/>
          </a:prstGeom>
          <a:noFill/>
          <a:ln w="25400" cap="rnd" cmpd="sng">
            <a:solidFill>
              <a:srgbClr val="FFFF00"/>
            </a:solidFill>
            <a:prstDash val="solid"/>
            <a:miter/>
            <a:headEnd type="none" w="med" len="med"/>
            <a:tailEnd type="none" w="med" len="med"/>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3600" u="none" strike="noStrike" cap="none">
                <a:solidFill>
                  <a:schemeClr val="lt1"/>
                </a:solidFill>
                <a:latin typeface="Arial" charset="0"/>
                <a:ea typeface="Arial" charset="0"/>
                <a:cs typeface="Arial" charset="0"/>
                <a:sym typeface="Cabin"/>
              </a:rPr>
              <a:t>1</a:t>
            </a:r>
          </a:p>
        </p:txBody>
      </p:sp>
      <p:sp>
        <p:nvSpPr>
          <p:cNvPr id="477" name="Shape 477"/>
          <p:cNvSpPr txBox="1"/>
          <p:nvPr/>
        </p:nvSpPr>
        <p:spPr>
          <a:xfrm>
            <a:off x="12771437" y="6154719"/>
            <a:ext cx="1157400" cy="622199"/>
          </a:xfrm>
          <a:prstGeom prst="rect">
            <a:avLst/>
          </a:prstGeom>
          <a:noFill/>
          <a:ln>
            <a:noFill/>
          </a:ln>
        </p:spPr>
        <p:txBody>
          <a:bodyPr lIns="0" tIns="0" rIns="0" bIns="0" anchor="ctr" anchorCtr="0">
            <a:noAutofit/>
          </a:bodyPr>
          <a:lstStyle/>
          <a:p>
            <a:pPr marL="0" marR="0" lvl="0" indent="0" algn="r" rtl="0">
              <a:lnSpc>
                <a:spcPct val="100000"/>
              </a:lnSpc>
              <a:spcBef>
                <a:spcPts val="0"/>
              </a:spcBef>
              <a:spcAft>
                <a:spcPts val="0"/>
              </a:spcAft>
              <a:buClr>
                <a:srgbClr val="FF7F00"/>
              </a:buClr>
              <a:buSzPct val="25000"/>
              <a:buFont typeface="Cabin"/>
              <a:buNone/>
            </a:pPr>
            <a:r>
              <a:rPr lang="en-US" sz="3600" u="none" strike="noStrike" cap="none">
                <a:solidFill>
                  <a:srgbClr val="FF7F00"/>
                </a:solidFill>
                <a:latin typeface="Arial" charset="0"/>
                <a:ea typeface="Arial" charset="0"/>
                <a:cs typeface="Arial" charset="0"/>
                <a:sym typeface="Cabin"/>
              </a:rPr>
              <a:t>[fred]</a:t>
            </a:r>
          </a:p>
        </p:txBody>
      </p:sp>
      <p:sp>
        <p:nvSpPr>
          <p:cNvPr id="478" name="Shape 478"/>
          <p:cNvSpPr txBox="1"/>
          <p:nvPr/>
        </p:nvSpPr>
        <p:spPr>
          <a:xfrm>
            <a:off x="14224001" y="6142019"/>
            <a:ext cx="596900" cy="647700"/>
          </a:xfrm>
          <a:prstGeom prst="rect">
            <a:avLst/>
          </a:prstGeom>
          <a:noFill/>
          <a:ln w="25400" cap="rnd" cmpd="sng">
            <a:solidFill>
              <a:srgbClr val="FFFF00"/>
            </a:solidFill>
            <a:prstDash val="solid"/>
            <a:miter/>
            <a:headEnd type="none" w="med" len="med"/>
            <a:tailEnd type="none" w="med" len="med"/>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3600" u="none" strike="noStrike" cap="none">
                <a:solidFill>
                  <a:schemeClr val="lt1"/>
                </a:solidFill>
                <a:latin typeface="Arial" charset="0"/>
                <a:ea typeface="Arial" charset="0"/>
                <a:cs typeface="Arial" charset="0"/>
                <a:sym typeface="Cabin"/>
              </a:rPr>
              <a:t>42</a:t>
            </a:r>
          </a:p>
        </p:txBody>
      </p:sp>
      <p:sp>
        <p:nvSpPr>
          <p:cNvPr id="479" name="Shape 479"/>
          <p:cNvSpPr txBox="1"/>
          <p:nvPr/>
        </p:nvSpPr>
        <p:spPr>
          <a:xfrm>
            <a:off x="13095403" y="4510080"/>
            <a:ext cx="866887" cy="6221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7F00"/>
              </a:buClr>
              <a:buSzPct val="25000"/>
              <a:buFont typeface="Cabin"/>
              <a:buNone/>
            </a:pPr>
            <a:r>
              <a:rPr lang="en-US" sz="3600" u="none" strike="noStrike" cap="none">
                <a:solidFill>
                  <a:srgbClr val="FF7F00"/>
                </a:solidFill>
                <a:latin typeface="Arial" charset="0"/>
                <a:ea typeface="Arial" charset="0"/>
                <a:cs typeface="Arial" charset="0"/>
                <a:sym typeface="Cabin"/>
              </a:rPr>
              <a:t>aaa</a:t>
            </a:r>
            <a:endParaRPr lang="en-US" sz="3600" u="none" strike="noStrike" cap="none" dirty="0">
              <a:solidFill>
                <a:srgbClr val="FF7F00"/>
              </a:solidFill>
              <a:latin typeface="Arial" charset="0"/>
              <a:ea typeface="Arial" charset="0"/>
              <a:cs typeface="Arial" charset="0"/>
              <a:sym typeface="Cabin"/>
            </a:endParaRPr>
          </a:p>
        </p:txBody>
      </p:sp>
      <p:sp>
        <p:nvSpPr>
          <p:cNvPr id="480" name="Shape 480"/>
          <p:cNvSpPr txBox="1"/>
          <p:nvPr/>
        </p:nvSpPr>
        <p:spPr>
          <a:xfrm>
            <a:off x="14208126" y="4510080"/>
            <a:ext cx="800099" cy="6222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FF00"/>
              </a:buClr>
              <a:buSzPct val="25000"/>
              <a:buFont typeface="Cabin"/>
              <a:buNone/>
            </a:pPr>
            <a:r>
              <a:rPr lang="en-US" sz="3600" u="none" strike="noStrike" cap="none">
                <a:solidFill>
                  <a:srgbClr val="FFFF00"/>
                </a:solidFill>
                <a:latin typeface="Arial" charset="0"/>
                <a:ea typeface="Arial" charset="0"/>
                <a:cs typeface="Arial" charset="0"/>
                <a:sym typeface="Cabin"/>
              </a:rPr>
              <a:t>bbb</a:t>
            </a:r>
          </a:p>
        </p:txBody>
      </p:sp>
      <p:sp>
        <p:nvSpPr>
          <p:cNvPr id="481" name="Shape 481"/>
          <p:cNvSpPr txBox="1"/>
          <p:nvPr/>
        </p:nvSpPr>
        <p:spPr>
          <a:xfrm>
            <a:off x="12969876" y="7019900"/>
            <a:ext cx="942900" cy="622199"/>
          </a:xfrm>
          <a:prstGeom prst="rect">
            <a:avLst/>
          </a:prstGeom>
          <a:noFill/>
          <a:ln>
            <a:noFill/>
          </a:ln>
        </p:spPr>
        <p:txBody>
          <a:bodyPr lIns="0" tIns="0" rIns="0" bIns="0" anchor="ctr" anchorCtr="0">
            <a:noAutofit/>
          </a:bodyPr>
          <a:lstStyle/>
          <a:p>
            <a:pPr marL="0" marR="0" lvl="0" indent="0" algn="r" rtl="0">
              <a:lnSpc>
                <a:spcPct val="100000"/>
              </a:lnSpc>
              <a:spcBef>
                <a:spcPts val="0"/>
              </a:spcBef>
              <a:spcAft>
                <a:spcPts val="0"/>
              </a:spcAft>
              <a:buClr>
                <a:srgbClr val="FF7F00"/>
              </a:buClr>
              <a:buSzPct val="25000"/>
              <a:buFont typeface="Cabin"/>
              <a:buNone/>
            </a:pPr>
            <a:r>
              <a:rPr lang="en-US" sz="3600" u="none" strike="noStrike" cap="none">
                <a:solidFill>
                  <a:srgbClr val="FF7F00"/>
                </a:solidFill>
                <a:latin typeface="Arial" charset="0"/>
                <a:ea typeface="Arial" charset="0"/>
                <a:cs typeface="Arial" charset="0"/>
                <a:sym typeface="Cabin"/>
              </a:rPr>
              <a:t>[jan]</a:t>
            </a:r>
          </a:p>
        </p:txBody>
      </p:sp>
      <p:sp>
        <p:nvSpPr>
          <p:cNvPr id="482" name="Shape 482"/>
          <p:cNvSpPr txBox="1"/>
          <p:nvPr/>
        </p:nvSpPr>
        <p:spPr>
          <a:xfrm>
            <a:off x="14208126" y="7007200"/>
            <a:ext cx="825499" cy="647700"/>
          </a:xfrm>
          <a:prstGeom prst="rect">
            <a:avLst/>
          </a:prstGeom>
          <a:noFill/>
          <a:ln w="25400" cap="rnd" cmpd="sng">
            <a:solidFill>
              <a:srgbClr val="FFFF00"/>
            </a:solidFill>
            <a:prstDash val="solid"/>
            <a:miter/>
            <a:headEnd type="none" w="med" len="med"/>
            <a:tailEnd type="none" w="med" len="med"/>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3600" u="none" strike="noStrike" cap="none">
                <a:solidFill>
                  <a:schemeClr val="lt1"/>
                </a:solidFill>
                <a:latin typeface="Arial" charset="0"/>
                <a:ea typeface="Arial" charset="0"/>
                <a:cs typeface="Arial" charset="0"/>
                <a:sym typeface="Cabin"/>
              </a:rPr>
              <a:t>100</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486"/>
        <p:cNvGrpSpPr/>
        <p:nvPr/>
      </p:nvGrpSpPr>
      <p:grpSpPr>
        <a:xfrm>
          <a:off x="0" y="0"/>
          <a:ext cx="0" cy="0"/>
          <a:chOff x="0" y="0"/>
          <a:chExt cx="0" cy="0"/>
        </a:xfrm>
      </p:grpSpPr>
      <p:sp>
        <p:nvSpPr>
          <p:cNvPr id="487" name="Shape 487"/>
          <p:cNvSpPr txBox="1"/>
          <p:nvPr/>
        </p:nvSpPr>
        <p:spPr>
          <a:xfrm>
            <a:off x="693525" y="857250"/>
            <a:ext cx="9221999" cy="7358063"/>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00FF00"/>
              </a:buClr>
              <a:buSzPct val="25000"/>
              <a:buFont typeface="Cabin"/>
              <a:buNone/>
            </a:pPr>
            <a:r>
              <a:rPr lang="en-US" sz="2600" b="1" i="0" u="none" strike="noStrike" cap="none" dirty="0">
                <a:solidFill>
                  <a:srgbClr val="00FF00"/>
                </a:solidFill>
                <a:latin typeface="Courier"/>
                <a:ea typeface="Courier"/>
                <a:cs typeface="Courier"/>
                <a:sym typeface="Courier New"/>
              </a:rPr>
              <a:t>name = input('Enter file:')</a:t>
            </a:r>
          </a:p>
          <a:p>
            <a:pPr marL="0" marR="0" lvl="0" indent="0" algn="l" rtl="0">
              <a:lnSpc>
                <a:spcPct val="100000"/>
              </a:lnSpc>
              <a:spcBef>
                <a:spcPts val="0"/>
              </a:spcBef>
              <a:spcAft>
                <a:spcPts val="0"/>
              </a:spcAft>
              <a:buClr>
                <a:srgbClr val="00FF00"/>
              </a:buClr>
              <a:buSzPct val="25000"/>
              <a:buFont typeface="Cabin"/>
              <a:buNone/>
            </a:pPr>
            <a:r>
              <a:rPr lang="en-US" sz="2600" b="1" i="0" u="none" strike="noStrike" cap="none" dirty="0">
                <a:solidFill>
                  <a:srgbClr val="00FF00"/>
                </a:solidFill>
                <a:latin typeface="Courier"/>
                <a:ea typeface="Courier"/>
                <a:cs typeface="Courier"/>
                <a:sym typeface="Courier New"/>
              </a:rPr>
              <a:t>handle = open(name)</a:t>
            </a:r>
          </a:p>
          <a:p>
            <a:pPr marL="0" marR="0" lvl="0" indent="0" algn="ctr" rtl="0">
              <a:lnSpc>
                <a:spcPct val="100000"/>
              </a:lnSpc>
              <a:spcBef>
                <a:spcPts val="0"/>
              </a:spcBef>
              <a:spcAft>
                <a:spcPts val="0"/>
              </a:spcAft>
              <a:buNone/>
            </a:pPr>
            <a:endParaRPr sz="2600" b="1" i="0" u="none" strike="noStrike" cap="none" dirty="0">
              <a:solidFill>
                <a:srgbClr val="00FF00"/>
              </a:solidFill>
              <a:latin typeface="Courier"/>
              <a:ea typeface="Courier"/>
              <a:cs typeface="Courier"/>
              <a:sym typeface="Courier New"/>
            </a:endParaRPr>
          </a:p>
          <a:p>
            <a:pPr marL="0" marR="0" lvl="0" indent="0" algn="l" rtl="0">
              <a:lnSpc>
                <a:spcPct val="100000"/>
              </a:lnSpc>
              <a:spcBef>
                <a:spcPts val="0"/>
              </a:spcBef>
              <a:spcAft>
                <a:spcPts val="0"/>
              </a:spcAft>
              <a:buClr>
                <a:srgbClr val="00FF00"/>
              </a:buClr>
              <a:buSzPct val="25000"/>
              <a:buFont typeface="Cabin"/>
              <a:buNone/>
            </a:pPr>
            <a:r>
              <a:rPr lang="en-US" sz="2600" b="1" i="0" u="none" strike="noStrike" cap="none" dirty="0">
                <a:solidFill>
                  <a:srgbClr val="FF00FF"/>
                </a:solidFill>
                <a:latin typeface="Courier"/>
                <a:ea typeface="Courier"/>
                <a:cs typeface="Courier"/>
                <a:sym typeface="Courier New"/>
              </a:rPr>
              <a:t>counts = </a:t>
            </a:r>
            <a:r>
              <a:rPr lang="en-US" sz="2600" b="1" i="0" u="none" strike="noStrike" cap="none" dirty="0" err="1">
                <a:solidFill>
                  <a:srgbClr val="FF00FF"/>
                </a:solidFill>
                <a:latin typeface="Courier"/>
                <a:ea typeface="Courier"/>
                <a:cs typeface="Courier"/>
                <a:sym typeface="Courier New"/>
              </a:rPr>
              <a:t>dict</a:t>
            </a:r>
            <a:r>
              <a:rPr lang="en-US" sz="2600" b="1" i="0" u="none" strike="noStrike" cap="none" dirty="0">
                <a:solidFill>
                  <a:srgbClr val="FF00FF"/>
                </a:solidFill>
                <a:latin typeface="Courier"/>
                <a:ea typeface="Courier"/>
                <a:cs typeface="Courier"/>
                <a:sym typeface="Courier New"/>
              </a:rPr>
              <a:t>()</a:t>
            </a:r>
          </a:p>
          <a:p>
            <a:pPr lvl="0">
              <a:buClr>
                <a:srgbClr val="00FF00"/>
              </a:buClr>
              <a:buSzPct val="25000"/>
            </a:pPr>
            <a:r>
              <a:rPr lang="en-US" sz="2600" b="1" dirty="0">
                <a:solidFill>
                  <a:srgbClr val="FF00FF"/>
                </a:solidFill>
                <a:latin typeface="Courier"/>
                <a:ea typeface="Courier"/>
                <a:cs typeface="Courier"/>
                <a:sym typeface="Courier New"/>
              </a:rPr>
              <a:t>for line in handle:</a:t>
            </a:r>
          </a:p>
          <a:p>
            <a:pPr lvl="0">
              <a:buClr>
                <a:srgbClr val="00FF00"/>
              </a:buClr>
              <a:buSzPct val="25000"/>
            </a:pPr>
            <a:r>
              <a:rPr lang="en-US" sz="2600" b="1" dirty="0">
                <a:solidFill>
                  <a:srgbClr val="FF00FF"/>
                </a:solidFill>
                <a:latin typeface="Courier"/>
                <a:ea typeface="Courier"/>
                <a:cs typeface="Courier"/>
                <a:sym typeface="Courier New"/>
              </a:rPr>
              <a:t>    words = </a:t>
            </a:r>
            <a:r>
              <a:rPr lang="en-US" sz="2600" b="1" dirty="0" err="1">
                <a:solidFill>
                  <a:srgbClr val="FF00FF"/>
                </a:solidFill>
                <a:latin typeface="Courier"/>
                <a:ea typeface="Courier"/>
                <a:cs typeface="Courier"/>
                <a:sym typeface="Courier New"/>
              </a:rPr>
              <a:t>line.split</a:t>
            </a:r>
            <a:r>
              <a:rPr lang="en-US" sz="2600" b="1" dirty="0">
                <a:solidFill>
                  <a:srgbClr val="FF00FF"/>
                </a:solidFill>
                <a:latin typeface="Courier"/>
                <a:ea typeface="Courier"/>
                <a:cs typeface="Courier"/>
                <a:sym typeface="Courier New"/>
              </a:rPr>
              <a:t>()</a:t>
            </a:r>
          </a:p>
          <a:p>
            <a:pPr marL="0" marR="0" lvl="0" indent="0" algn="l" rtl="0">
              <a:lnSpc>
                <a:spcPct val="100000"/>
              </a:lnSpc>
              <a:spcBef>
                <a:spcPts val="0"/>
              </a:spcBef>
              <a:spcAft>
                <a:spcPts val="0"/>
              </a:spcAft>
              <a:buClr>
                <a:srgbClr val="00FF00"/>
              </a:buClr>
              <a:buSzPct val="25000"/>
              <a:buFont typeface="Cabin"/>
              <a:buNone/>
            </a:pPr>
            <a:r>
              <a:rPr lang="en-US" sz="2600" b="1" i="0" u="none" strike="noStrike" cap="none" dirty="0">
                <a:solidFill>
                  <a:srgbClr val="FF00FF"/>
                </a:solidFill>
                <a:latin typeface="Courier"/>
                <a:ea typeface="Courier"/>
                <a:cs typeface="Courier"/>
                <a:sym typeface="Courier New"/>
              </a:rPr>
              <a:t>    for word in words:</a:t>
            </a:r>
          </a:p>
          <a:p>
            <a:pPr marL="0" marR="0" lvl="0" indent="0" algn="l" rtl="0">
              <a:lnSpc>
                <a:spcPct val="100000"/>
              </a:lnSpc>
              <a:spcBef>
                <a:spcPts val="0"/>
              </a:spcBef>
              <a:spcAft>
                <a:spcPts val="0"/>
              </a:spcAft>
              <a:buClr>
                <a:srgbClr val="00FF00"/>
              </a:buClr>
              <a:buSzPct val="25000"/>
              <a:buFont typeface="Cabin"/>
              <a:buNone/>
            </a:pPr>
            <a:r>
              <a:rPr lang="en-US" sz="2600" b="1" i="0" u="none" strike="noStrike" cap="none" dirty="0">
                <a:solidFill>
                  <a:srgbClr val="FF00FF"/>
                </a:solidFill>
                <a:latin typeface="Courier"/>
                <a:ea typeface="Courier"/>
                <a:cs typeface="Courier"/>
                <a:sym typeface="Courier New"/>
              </a:rPr>
              <a:t>        counts[word] = </a:t>
            </a:r>
            <a:r>
              <a:rPr lang="en-US" sz="2600" b="1" i="0" u="none" strike="noStrike" cap="none" dirty="0" err="1">
                <a:solidFill>
                  <a:srgbClr val="FF00FF"/>
                </a:solidFill>
                <a:latin typeface="Courier"/>
                <a:ea typeface="Courier"/>
                <a:cs typeface="Courier"/>
                <a:sym typeface="Courier New"/>
              </a:rPr>
              <a:t>counts.get</a:t>
            </a:r>
            <a:r>
              <a:rPr lang="en-US" sz="2600" b="1" i="0" u="none" strike="noStrike" cap="none" dirty="0">
                <a:solidFill>
                  <a:srgbClr val="FF00FF"/>
                </a:solidFill>
                <a:latin typeface="Courier"/>
                <a:ea typeface="Courier"/>
                <a:cs typeface="Courier"/>
                <a:sym typeface="Courier New"/>
              </a:rPr>
              <a:t>(word,0) + 1</a:t>
            </a:r>
          </a:p>
          <a:p>
            <a:pPr marL="0" marR="0" lvl="0" indent="0" algn="l" rtl="0">
              <a:lnSpc>
                <a:spcPct val="100000"/>
              </a:lnSpc>
              <a:spcBef>
                <a:spcPts val="0"/>
              </a:spcBef>
              <a:spcAft>
                <a:spcPts val="0"/>
              </a:spcAft>
              <a:buClr>
                <a:srgbClr val="00FF00"/>
              </a:buClr>
              <a:buFont typeface="Cabin"/>
              <a:buNone/>
            </a:pPr>
            <a:endParaRPr sz="2600" b="1" dirty="0">
              <a:solidFill>
                <a:srgbClr val="00FF00"/>
              </a:solidFill>
              <a:latin typeface="Courier"/>
              <a:ea typeface="Courier"/>
              <a:cs typeface="Courier"/>
              <a:sym typeface="Courier New"/>
            </a:endParaRPr>
          </a:p>
          <a:p>
            <a:pPr marL="0" marR="0" lvl="0" indent="0" algn="l" rtl="0">
              <a:lnSpc>
                <a:spcPct val="100000"/>
              </a:lnSpc>
              <a:spcBef>
                <a:spcPts val="0"/>
              </a:spcBef>
              <a:spcAft>
                <a:spcPts val="0"/>
              </a:spcAft>
              <a:buClr>
                <a:srgbClr val="00FF00"/>
              </a:buClr>
              <a:buSzPct val="25000"/>
              <a:buFont typeface="Cabin"/>
              <a:buNone/>
            </a:pPr>
            <a:r>
              <a:rPr lang="en-US" sz="2600" b="1" i="0" u="none" strike="noStrike" cap="none" dirty="0" err="1">
                <a:solidFill>
                  <a:srgbClr val="00FFFF"/>
                </a:solidFill>
                <a:latin typeface="Courier"/>
                <a:ea typeface="Courier"/>
                <a:cs typeface="Courier"/>
                <a:sym typeface="Courier New"/>
              </a:rPr>
              <a:t>bigcount</a:t>
            </a:r>
            <a:r>
              <a:rPr lang="en-US" sz="2600" b="1" i="0" u="none" strike="noStrike" cap="none" dirty="0">
                <a:solidFill>
                  <a:srgbClr val="00FFFF"/>
                </a:solidFill>
                <a:latin typeface="Courier"/>
                <a:ea typeface="Courier"/>
                <a:cs typeface="Courier"/>
                <a:sym typeface="Courier New"/>
              </a:rPr>
              <a:t> = None</a:t>
            </a:r>
          </a:p>
          <a:p>
            <a:pPr marL="0" marR="0" lvl="0" indent="0" algn="l" rtl="0">
              <a:lnSpc>
                <a:spcPct val="100000"/>
              </a:lnSpc>
              <a:spcBef>
                <a:spcPts val="0"/>
              </a:spcBef>
              <a:spcAft>
                <a:spcPts val="0"/>
              </a:spcAft>
              <a:buClr>
                <a:srgbClr val="00FF00"/>
              </a:buClr>
              <a:buSzPct val="25000"/>
              <a:buFont typeface="Cabin"/>
              <a:buNone/>
            </a:pPr>
            <a:r>
              <a:rPr lang="en-US" sz="2600" b="1" i="0" u="none" strike="noStrike" cap="none" dirty="0" err="1">
                <a:solidFill>
                  <a:srgbClr val="00FFFF"/>
                </a:solidFill>
                <a:latin typeface="Courier"/>
                <a:ea typeface="Courier"/>
                <a:cs typeface="Courier"/>
                <a:sym typeface="Courier New"/>
              </a:rPr>
              <a:t>bigword</a:t>
            </a:r>
            <a:r>
              <a:rPr lang="en-US" sz="2600" b="1" i="0" u="none" strike="noStrike" cap="none" dirty="0">
                <a:solidFill>
                  <a:srgbClr val="00FFFF"/>
                </a:solidFill>
                <a:latin typeface="Courier"/>
                <a:ea typeface="Courier"/>
                <a:cs typeface="Courier"/>
                <a:sym typeface="Courier New"/>
              </a:rPr>
              <a:t> = None</a:t>
            </a:r>
          </a:p>
          <a:p>
            <a:pPr marL="0" marR="0" lvl="0" indent="0" algn="l" rtl="0">
              <a:lnSpc>
                <a:spcPct val="100000"/>
              </a:lnSpc>
              <a:spcBef>
                <a:spcPts val="0"/>
              </a:spcBef>
              <a:spcAft>
                <a:spcPts val="0"/>
              </a:spcAft>
              <a:buClr>
                <a:srgbClr val="00FF00"/>
              </a:buClr>
              <a:buSzPct val="25000"/>
              <a:buFont typeface="Cabin"/>
              <a:buNone/>
            </a:pPr>
            <a:r>
              <a:rPr lang="en-US" sz="2600" b="1" i="0" u="none" strike="noStrike" cap="none" dirty="0">
                <a:solidFill>
                  <a:srgbClr val="00FFFF"/>
                </a:solidFill>
                <a:latin typeface="Courier"/>
                <a:ea typeface="Courier"/>
                <a:cs typeface="Courier"/>
                <a:sym typeface="Courier New"/>
              </a:rPr>
              <a:t>for </a:t>
            </a:r>
            <a:r>
              <a:rPr lang="en-US" sz="2600" b="1" i="0" u="none" strike="noStrike" cap="none" dirty="0" err="1">
                <a:solidFill>
                  <a:srgbClr val="00FFFF"/>
                </a:solidFill>
                <a:latin typeface="Courier"/>
                <a:ea typeface="Courier"/>
                <a:cs typeface="Courier"/>
                <a:sym typeface="Courier New"/>
              </a:rPr>
              <a:t>word,count</a:t>
            </a:r>
            <a:r>
              <a:rPr lang="en-US" sz="2600" b="1" i="0" u="none" strike="noStrike" cap="none" dirty="0">
                <a:solidFill>
                  <a:srgbClr val="00FFFF"/>
                </a:solidFill>
                <a:latin typeface="Courier"/>
                <a:ea typeface="Courier"/>
                <a:cs typeface="Courier"/>
                <a:sym typeface="Courier New"/>
              </a:rPr>
              <a:t> in </a:t>
            </a:r>
            <a:r>
              <a:rPr lang="en-US" sz="2600" b="1" i="0" u="none" strike="noStrike" cap="none" dirty="0" err="1">
                <a:solidFill>
                  <a:srgbClr val="00FFFF"/>
                </a:solidFill>
                <a:latin typeface="Courier"/>
                <a:ea typeface="Courier"/>
                <a:cs typeface="Courier"/>
                <a:sym typeface="Courier New"/>
              </a:rPr>
              <a:t>counts.items</a:t>
            </a:r>
            <a:r>
              <a:rPr lang="en-US" sz="2600" b="1" i="0" u="none" strike="noStrike" cap="none" dirty="0">
                <a:solidFill>
                  <a:srgbClr val="00FFFF"/>
                </a:solidFill>
                <a:latin typeface="Courier"/>
                <a:ea typeface="Courier"/>
                <a:cs typeface="Courier"/>
                <a:sym typeface="Courier New"/>
              </a:rPr>
              <a:t>():</a:t>
            </a:r>
          </a:p>
          <a:p>
            <a:pPr marL="0" marR="0" lvl="0" indent="0" algn="l" rtl="0">
              <a:lnSpc>
                <a:spcPct val="100000"/>
              </a:lnSpc>
              <a:spcBef>
                <a:spcPts val="0"/>
              </a:spcBef>
              <a:spcAft>
                <a:spcPts val="0"/>
              </a:spcAft>
              <a:buClr>
                <a:srgbClr val="00FF00"/>
              </a:buClr>
              <a:buSzPct val="25000"/>
              <a:buFont typeface="Cabin"/>
              <a:buNone/>
            </a:pPr>
            <a:r>
              <a:rPr lang="en-US" sz="2600" b="1" i="0" u="none" strike="noStrike" cap="none" dirty="0">
                <a:solidFill>
                  <a:srgbClr val="00FFFF"/>
                </a:solidFill>
                <a:latin typeface="Courier"/>
                <a:ea typeface="Courier"/>
                <a:cs typeface="Courier"/>
                <a:sym typeface="Courier New"/>
              </a:rPr>
              <a:t>    if </a:t>
            </a:r>
            <a:r>
              <a:rPr lang="en-US" sz="2600" b="1" i="0" u="none" strike="noStrike" cap="none" dirty="0" err="1">
                <a:solidFill>
                  <a:srgbClr val="00FFFF"/>
                </a:solidFill>
                <a:latin typeface="Courier"/>
                <a:ea typeface="Courier"/>
                <a:cs typeface="Courier"/>
                <a:sym typeface="Courier New"/>
              </a:rPr>
              <a:t>bigcount</a:t>
            </a:r>
            <a:r>
              <a:rPr lang="en-US" sz="2600" b="1" i="0" u="none" strike="noStrike" cap="none" dirty="0">
                <a:solidFill>
                  <a:srgbClr val="00FFFF"/>
                </a:solidFill>
                <a:latin typeface="Courier"/>
                <a:ea typeface="Courier"/>
                <a:cs typeface="Courier"/>
                <a:sym typeface="Courier New"/>
              </a:rPr>
              <a:t> is None or count &gt; </a:t>
            </a:r>
            <a:r>
              <a:rPr lang="en-US" sz="2600" b="1" i="0" u="none" strike="noStrike" cap="none" dirty="0" err="1">
                <a:solidFill>
                  <a:srgbClr val="00FFFF"/>
                </a:solidFill>
                <a:latin typeface="Courier"/>
                <a:ea typeface="Courier"/>
                <a:cs typeface="Courier"/>
                <a:sym typeface="Courier New"/>
              </a:rPr>
              <a:t>bigcount</a:t>
            </a:r>
            <a:r>
              <a:rPr lang="en-US" sz="2600" b="1" i="0" u="none" strike="noStrike" cap="none" dirty="0">
                <a:solidFill>
                  <a:srgbClr val="00FFFF"/>
                </a:solidFill>
                <a:latin typeface="Courier"/>
                <a:ea typeface="Courier"/>
                <a:cs typeface="Courier"/>
                <a:sym typeface="Courier New"/>
              </a:rPr>
              <a:t>:</a:t>
            </a:r>
          </a:p>
          <a:p>
            <a:pPr marL="0" marR="0" lvl="0" indent="0" algn="l" rtl="0">
              <a:lnSpc>
                <a:spcPct val="100000"/>
              </a:lnSpc>
              <a:spcBef>
                <a:spcPts val="0"/>
              </a:spcBef>
              <a:spcAft>
                <a:spcPts val="0"/>
              </a:spcAft>
              <a:buClr>
                <a:srgbClr val="00FF00"/>
              </a:buClr>
              <a:buSzPct val="25000"/>
              <a:buFont typeface="Cabin"/>
              <a:buNone/>
            </a:pPr>
            <a:r>
              <a:rPr lang="en-US" sz="2600" b="1" i="0" u="none" strike="noStrike" cap="none" dirty="0">
                <a:solidFill>
                  <a:srgbClr val="00FFFF"/>
                </a:solidFill>
                <a:latin typeface="Courier"/>
                <a:ea typeface="Courier"/>
                <a:cs typeface="Courier"/>
                <a:sym typeface="Courier New"/>
              </a:rPr>
              <a:t>        </a:t>
            </a:r>
            <a:r>
              <a:rPr lang="en-US" sz="2600" b="1" i="0" u="none" strike="noStrike" cap="none" dirty="0" err="1">
                <a:solidFill>
                  <a:srgbClr val="00FFFF"/>
                </a:solidFill>
                <a:latin typeface="Courier"/>
                <a:ea typeface="Courier"/>
                <a:cs typeface="Courier"/>
                <a:sym typeface="Courier New"/>
              </a:rPr>
              <a:t>bigword</a:t>
            </a:r>
            <a:r>
              <a:rPr lang="en-US" sz="2600" b="1" i="0" u="none" strike="noStrike" cap="none" dirty="0">
                <a:solidFill>
                  <a:srgbClr val="00FFFF"/>
                </a:solidFill>
                <a:latin typeface="Courier"/>
                <a:ea typeface="Courier"/>
                <a:cs typeface="Courier"/>
                <a:sym typeface="Courier New"/>
              </a:rPr>
              <a:t> = word</a:t>
            </a:r>
          </a:p>
          <a:p>
            <a:pPr marL="0" marR="0" lvl="0" indent="0" algn="l" rtl="0">
              <a:lnSpc>
                <a:spcPct val="100000"/>
              </a:lnSpc>
              <a:spcBef>
                <a:spcPts val="0"/>
              </a:spcBef>
              <a:spcAft>
                <a:spcPts val="0"/>
              </a:spcAft>
              <a:buClr>
                <a:srgbClr val="00FF00"/>
              </a:buClr>
              <a:buSzPct val="25000"/>
              <a:buFont typeface="Cabin"/>
              <a:buNone/>
            </a:pPr>
            <a:r>
              <a:rPr lang="en-US" sz="2600" b="1" i="0" u="none" strike="noStrike" cap="none" dirty="0">
                <a:solidFill>
                  <a:srgbClr val="00FFFF"/>
                </a:solidFill>
                <a:latin typeface="Courier"/>
                <a:ea typeface="Courier"/>
                <a:cs typeface="Courier"/>
                <a:sym typeface="Courier New"/>
              </a:rPr>
              <a:t>        </a:t>
            </a:r>
            <a:r>
              <a:rPr lang="en-US" sz="2600" b="1" i="0" u="none" strike="noStrike" cap="none" dirty="0" err="1">
                <a:solidFill>
                  <a:srgbClr val="00FFFF"/>
                </a:solidFill>
                <a:latin typeface="Courier"/>
                <a:ea typeface="Courier"/>
                <a:cs typeface="Courier"/>
                <a:sym typeface="Courier New"/>
              </a:rPr>
              <a:t>bigcount</a:t>
            </a:r>
            <a:r>
              <a:rPr lang="en-US" sz="2600" b="1" i="0" u="none" strike="noStrike" cap="none" dirty="0">
                <a:solidFill>
                  <a:srgbClr val="00FFFF"/>
                </a:solidFill>
                <a:latin typeface="Courier"/>
                <a:ea typeface="Courier"/>
                <a:cs typeface="Courier"/>
                <a:sym typeface="Courier New"/>
              </a:rPr>
              <a:t> = count</a:t>
            </a:r>
          </a:p>
          <a:p>
            <a:pPr marL="0" marR="0" lvl="0" indent="0" algn="l" rtl="0">
              <a:lnSpc>
                <a:spcPct val="100000"/>
              </a:lnSpc>
              <a:spcBef>
                <a:spcPts val="0"/>
              </a:spcBef>
              <a:spcAft>
                <a:spcPts val="0"/>
              </a:spcAft>
              <a:buClr>
                <a:srgbClr val="00FF00"/>
              </a:buClr>
              <a:buFont typeface="Cabin"/>
              <a:buNone/>
            </a:pPr>
            <a:endParaRPr sz="2600" b="1" dirty="0">
              <a:solidFill>
                <a:srgbClr val="00FF00"/>
              </a:solidFill>
              <a:latin typeface="Courier"/>
              <a:ea typeface="Courier"/>
              <a:cs typeface="Courier"/>
              <a:sym typeface="Courier New"/>
            </a:endParaRPr>
          </a:p>
          <a:p>
            <a:pPr marL="0" marR="0" lvl="0" indent="0" algn="l" rtl="0">
              <a:lnSpc>
                <a:spcPct val="100000"/>
              </a:lnSpc>
              <a:spcBef>
                <a:spcPts val="0"/>
              </a:spcBef>
              <a:spcAft>
                <a:spcPts val="0"/>
              </a:spcAft>
              <a:buClr>
                <a:srgbClr val="00FF00"/>
              </a:buClr>
              <a:buSzPct val="25000"/>
              <a:buFont typeface="Cabin"/>
              <a:buNone/>
            </a:pPr>
            <a:r>
              <a:rPr lang="en-US" sz="2600" b="1" i="0" u="none" strike="noStrike" cap="none" dirty="0">
                <a:solidFill>
                  <a:srgbClr val="FF7F00"/>
                </a:solidFill>
                <a:latin typeface="Courier"/>
                <a:ea typeface="Courier"/>
                <a:cs typeface="Courier"/>
                <a:sym typeface="Courier New"/>
              </a:rPr>
              <a:t>print(</a:t>
            </a:r>
            <a:r>
              <a:rPr lang="en-US" sz="2600" b="1" i="0" u="none" strike="noStrike" cap="none" dirty="0" err="1">
                <a:solidFill>
                  <a:srgbClr val="FF7F00"/>
                </a:solidFill>
                <a:latin typeface="Courier"/>
                <a:ea typeface="Courier"/>
                <a:cs typeface="Courier"/>
                <a:sym typeface="Courier New"/>
              </a:rPr>
              <a:t>bigword</a:t>
            </a:r>
            <a:r>
              <a:rPr lang="en-US" sz="2600" b="1" i="0" u="none" strike="noStrike" cap="none" dirty="0">
                <a:solidFill>
                  <a:srgbClr val="FF7F00"/>
                </a:solidFill>
                <a:latin typeface="Courier"/>
                <a:ea typeface="Courier"/>
                <a:cs typeface="Courier"/>
                <a:sym typeface="Courier New"/>
              </a:rPr>
              <a:t>, </a:t>
            </a:r>
            <a:r>
              <a:rPr lang="en-US" sz="2600" b="1" i="0" u="none" strike="noStrike" cap="none" dirty="0" err="1">
                <a:solidFill>
                  <a:srgbClr val="FF7F00"/>
                </a:solidFill>
                <a:latin typeface="Courier"/>
                <a:ea typeface="Courier"/>
                <a:cs typeface="Courier"/>
                <a:sym typeface="Courier New"/>
              </a:rPr>
              <a:t>bigcount</a:t>
            </a:r>
            <a:r>
              <a:rPr lang="en-US" sz="2600" b="1" i="0" u="none" strike="noStrike" cap="none" dirty="0">
                <a:solidFill>
                  <a:srgbClr val="FF7F00"/>
                </a:solidFill>
                <a:latin typeface="Courier"/>
                <a:ea typeface="Courier"/>
                <a:cs typeface="Courier"/>
                <a:sym typeface="Courier New"/>
              </a:rPr>
              <a:t>)</a:t>
            </a:r>
          </a:p>
        </p:txBody>
      </p:sp>
      <p:sp>
        <p:nvSpPr>
          <p:cNvPr id="488" name="Shape 488"/>
          <p:cNvSpPr txBox="1"/>
          <p:nvPr/>
        </p:nvSpPr>
        <p:spPr>
          <a:xfrm>
            <a:off x="10626725" y="4787900"/>
            <a:ext cx="4445099" cy="1689000"/>
          </a:xfrm>
          <a:prstGeom prst="rect">
            <a:avLst/>
          </a:prstGeom>
          <a:noFill/>
          <a:ln w="12700" cap="rnd" cmpd="sng">
            <a:solidFill>
              <a:srgbClr val="FFFF00"/>
            </a:solidFill>
            <a:prstDash val="solid"/>
            <a:miter/>
            <a:headEnd type="none" w="med" len="med"/>
            <a:tailEnd type="none" w="med" len="med"/>
          </a:ln>
        </p:spPr>
        <p:txBody>
          <a:bodyPr lIns="0" tIns="0" rIns="0" bIns="0" anchor="ctr" anchorCtr="0">
            <a:noAutofit/>
          </a:bodyPr>
          <a:lstStyle/>
          <a:p>
            <a:pPr marL="0" marR="0" lvl="0" indent="0" algn="l" rtl="0">
              <a:lnSpc>
                <a:spcPct val="100000"/>
              </a:lnSpc>
              <a:spcBef>
                <a:spcPts val="0"/>
              </a:spcBef>
              <a:spcAft>
                <a:spcPts val="0"/>
              </a:spcAft>
              <a:buClr>
                <a:srgbClr val="FFFF00"/>
              </a:buClr>
              <a:buSzPct val="25000"/>
              <a:buFont typeface="Cabin"/>
              <a:buNone/>
            </a:pPr>
            <a:r>
              <a:rPr lang="en-US" sz="3600" dirty="0">
                <a:solidFill>
                  <a:srgbClr val="FFFF00"/>
                </a:solidFill>
                <a:latin typeface="Arial" charset="0"/>
                <a:ea typeface="Arial" charset="0"/>
                <a:cs typeface="Arial" charset="0"/>
                <a:sym typeface="Cabin"/>
              </a:rPr>
              <a:t> </a:t>
            </a:r>
            <a:r>
              <a:rPr lang="en-US" sz="3600" u="none" strike="noStrike" cap="none" dirty="0">
                <a:solidFill>
                  <a:srgbClr val="FFFF00"/>
                </a:solidFill>
                <a:latin typeface="Arial" charset="0"/>
                <a:ea typeface="Arial" charset="0"/>
                <a:cs typeface="Arial" charset="0"/>
                <a:sym typeface="Cabin"/>
              </a:rPr>
              <a:t>python </a:t>
            </a:r>
            <a:r>
              <a:rPr lang="en-US" sz="3600" u="none" strike="noStrike" cap="none" dirty="0" err="1">
                <a:solidFill>
                  <a:srgbClr val="FFFF00"/>
                </a:solidFill>
                <a:latin typeface="Arial" charset="0"/>
                <a:ea typeface="Arial" charset="0"/>
                <a:cs typeface="Arial" charset="0"/>
                <a:sym typeface="Cabin"/>
              </a:rPr>
              <a:t>words.py</a:t>
            </a:r>
            <a:r>
              <a:rPr lang="en-US" sz="3600" u="none" strike="noStrike" cap="none" dirty="0">
                <a:solidFill>
                  <a:srgbClr val="FFFF00"/>
                </a:solidFill>
                <a:latin typeface="Arial" charset="0"/>
                <a:ea typeface="Arial" charset="0"/>
                <a:cs typeface="Arial" charset="0"/>
                <a:sym typeface="Cabin"/>
              </a:rPr>
              <a:t> </a:t>
            </a:r>
          </a:p>
          <a:p>
            <a:pPr marL="0" marR="0" lvl="0" indent="0" algn="l" rtl="0">
              <a:lnSpc>
                <a:spcPct val="100000"/>
              </a:lnSpc>
              <a:spcBef>
                <a:spcPts val="0"/>
              </a:spcBef>
              <a:spcAft>
                <a:spcPts val="0"/>
              </a:spcAft>
              <a:buClr>
                <a:srgbClr val="FFFF00"/>
              </a:buClr>
              <a:buSzPct val="25000"/>
              <a:buFont typeface="Cabin"/>
              <a:buNone/>
            </a:pPr>
            <a:r>
              <a:rPr lang="en-US" sz="3600" dirty="0">
                <a:solidFill>
                  <a:srgbClr val="FFFF00"/>
                </a:solidFill>
                <a:latin typeface="Arial" charset="0"/>
                <a:ea typeface="Arial" charset="0"/>
                <a:cs typeface="Arial" charset="0"/>
                <a:sym typeface="Cabin"/>
              </a:rPr>
              <a:t> </a:t>
            </a:r>
            <a:r>
              <a:rPr lang="en-US" sz="3600" u="none" strike="noStrike" cap="none" dirty="0">
                <a:solidFill>
                  <a:srgbClr val="FFFF00"/>
                </a:solidFill>
                <a:latin typeface="Arial" charset="0"/>
                <a:ea typeface="Arial" charset="0"/>
                <a:cs typeface="Arial" charset="0"/>
                <a:sym typeface="Cabin"/>
              </a:rPr>
              <a:t>Enter file: </a:t>
            </a:r>
            <a:r>
              <a:rPr lang="en-US" sz="3600" dirty="0" err="1">
                <a:solidFill>
                  <a:schemeClr val="lt1"/>
                </a:solidFill>
                <a:latin typeface="Arial" charset="0"/>
                <a:ea typeface="Arial" charset="0"/>
                <a:cs typeface="Arial" charset="0"/>
                <a:sym typeface="Cabin"/>
              </a:rPr>
              <a:t>clown</a:t>
            </a:r>
            <a:r>
              <a:rPr lang="en-US" sz="3600" u="none" strike="noStrike" cap="none" dirty="0" err="1">
                <a:solidFill>
                  <a:schemeClr val="lt1"/>
                </a:solidFill>
                <a:latin typeface="Arial" charset="0"/>
                <a:ea typeface="Arial" charset="0"/>
                <a:cs typeface="Arial" charset="0"/>
                <a:sym typeface="Cabin"/>
              </a:rPr>
              <a:t>.txt</a:t>
            </a:r>
            <a:endParaRPr lang="en-US" sz="3600" u="none" strike="noStrike" cap="none" dirty="0">
              <a:solidFill>
                <a:schemeClr val="lt1"/>
              </a:solidFill>
              <a:latin typeface="Arial" charset="0"/>
              <a:ea typeface="Arial" charset="0"/>
              <a:cs typeface="Arial" charset="0"/>
              <a:sym typeface="Cabin"/>
            </a:endParaRPr>
          </a:p>
          <a:p>
            <a:pPr marL="0" marR="0" lvl="0" indent="0" algn="l" rtl="0">
              <a:lnSpc>
                <a:spcPct val="100000"/>
              </a:lnSpc>
              <a:spcBef>
                <a:spcPts val="0"/>
              </a:spcBef>
              <a:spcAft>
                <a:spcPts val="0"/>
              </a:spcAft>
              <a:buClr>
                <a:srgbClr val="FFFF00"/>
              </a:buClr>
              <a:buSzPct val="25000"/>
              <a:buFont typeface="Cabin"/>
              <a:buNone/>
            </a:pPr>
            <a:r>
              <a:rPr lang="en-US" sz="3600" dirty="0">
                <a:solidFill>
                  <a:srgbClr val="FFFF00"/>
                </a:solidFill>
                <a:latin typeface="Arial" charset="0"/>
                <a:ea typeface="Arial" charset="0"/>
                <a:cs typeface="Arial" charset="0"/>
                <a:sym typeface="Cabin"/>
              </a:rPr>
              <a:t> </a:t>
            </a:r>
            <a:r>
              <a:rPr lang="en-US" sz="3600" u="none" strike="noStrike" cap="none" dirty="0">
                <a:solidFill>
                  <a:srgbClr val="FFFF00"/>
                </a:solidFill>
                <a:latin typeface="Arial" charset="0"/>
                <a:ea typeface="Arial" charset="0"/>
                <a:cs typeface="Arial" charset="0"/>
                <a:sym typeface="Cabin"/>
              </a:rPr>
              <a:t>t</a:t>
            </a:r>
            <a:r>
              <a:rPr lang="en-US" sz="3600" dirty="0">
                <a:solidFill>
                  <a:srgbClr val="FFFF00"/>
                </a:solidFill>
                <a:latin typeface="Arial" charset="0"/>
                <a:ea typeface="Arial" charset="0"/>
                <a:cs typeface="Arial" charset="0"/>
                <a:sym typeface="Cabin"/>
              </a:rPr>
              <a:t>he 7</a:t>
            </a:r>
          </a:p>
        </p:txBody>
      </p:sp>
      <p:sp>
        <p:nvSpPr>
          <p:cNvPr id="489" name="Shape 489"/>
          <p:cNvSpPr txBox="1"/>
          <p:nvPr/>
        </p:nvSpPr>
        <p:spPr>
          <a:xfrm>
            <a:off x="10626725" y="1705475"/>
            <a:ext cx="4445099" cy="1689000"/>
          </a:xfrm>
          <a:prstGeom prst="rect">
            <a:avLst/>
          </a:prstGeom>
          <a:noFill/>
          <a:ln w="12700" cap="rnd" cmpd="sng">
            <a:solidFill>
              <a:srgbClr val="FFFF00"/>
            </a:solidFill>
            <a:prstDash val="solid"/>
            <a:miter/>
            <a:headEnd type="none" w="med" len="med"/>
            <a:tailEnd type="none" w="med" len="med"/>
          </a:ln>
        </p:spPr>
        <p:txBody>
          <a:bodyPr lIns="0" tIns="0" rIns="0" bIns="0" anchor="ctr" anchorCtr="0">
            <a:noAutofit/>
          </a:bodyPr>
          <a:lstStyle/>
          <a:p>
            <a:pPr marL="0" marR="0" lvl="0" indent="0" algn="l" rtl="0">
              <a:lnSpc>
                <a:spcPct val="100000"/>
              </a:lnSpc>
              <a:spcBef>
                <a:spcPts val="0"/>
              </a:spcBef>
              <a:spcAft>
                <a:spcPts val="0"/>
              </a:spcAft>
              <a:buClr>
                <a:srgbClr val="FFFF00"/>
              </a:buClr>
              <a:buSzPct val="25000"/>
              <a:buFont typeface="Cabin"/>
              <a:buNone/>
            </a:pPr>
            <a:r>
              <a:rPr lang="en-US" sz="3600" dirty="0">
                <a:solidFill>
                  <a:srgbClr val="FFFF00"/>
                </a:solidFill>
                <a:latin typeface="Arial" charset="0"/>
                <a:ea typeface="Arial" charset="0"/>
                <a:cs typeface="Arial" charset="0"/>
                <a:sym typeface="Cabin"/>
              </a:rPr>
              <a:t> </a:t>
            </a:r>
            <a:r>
              <a:rPr lang="en-US" sz="3600" u="none" strike="noStrike" cap="none" dirty="0">
                <a:solidFill>
                  <a:srgbClr val="FFFF00"/>
                </a:solidFill>
                <a:latin typeface="Arial" charset="0"/>
                <a:ea typeface="Arial" charset="0"/>
                <a:cs typeface="Arial" charset="0"/>
                <a:sym typeface="Cabin"/>
              </a:rPr>
              <a:t>python </a:t>
            </a:r>
            <a:r>
              <a:rPr lang="en-US" sz="3600" u="none" strike="noStrike" cap="none" dirty="0" err="1">
                <a:solidFill>
                  <a:srgbClr val="FFFF00"/>
                </a:solidFill>
                <a:latin typeface="Arial" charset="0"/>
                <a:ea typeface="Arial" charset="0"/>
                <a:cs typeface="Arial" charset="0"/>
                <a:sym typeface="Cabin"/>
              </a:rPr>
              <a:t>words.py</a:t>
            </a:r>
            <a:r>
              <a:rPr lang="en-US" sz="3600" u="none" strike="noStrike" cap="none" dirty="0">
                <a:solidFill>
                  <a:srgbClr val="FFFF00"/>
                </a:solidFill>
                <a:latin typeface="Arial" charset="0"/>
                <a:ea typeface="Arial" charset="0"/>
                <a:cs typeface="Arial" charset="0"/>
                <a:sym typeface="Cabin"/>
              </a:rPr>
              <a:t> </a:t>
            </a:r>
          </a:p>
          <a:p>
            <a:pPr marL="0" marR="0" lvl="0" indent="0" algn="l" rtl="0">
              <a:lnSpc>
                <a:spcPct val="100000"/>
              </a:lnSpc>
              <a:spcBef>
                <a:spcPts val="0"/>
              </a:spcBef>
              <a:spcAft>
                <a:spcPts val="0"/>
              </a:spcAft>
              <a:buClr>
                <a:srgbClr val="FFFF00"/>
              </a:buClr>
              <a:buSzPct val="25000"/>
              <a:buFont typeface="Cabin"/>
              <a:buNone/>
            </a:pPr>
            <a:r>
              <a:rPr lang="en-US" sz="3600" dirty="0">
                <a:solidFill>
                  <a:srgbClr val="FFFF00"/>
                </a:solidFill>
                <a:latin typeface="Arial" charset="0"/>
                <a:ea typeface="Arial" charset="0"/>
                <a:cs typeface="Arial" charset="0"/>
                <a:sym typeface="Cabin"/>
              </a:rPr>
              <a:t> </a:t>
            </a:r>
            <a:r>
              <a:rPr lang="en-US" sz="3600" u="none" strike="noStrike" cap="none" dirty="0">
                <a:solidFill>
                  <a:srgbClr val="FFFF00"/>
                </a:solidFill>
                <a:latin typeface="Arial" charset="0"/>
                <a:ea typeface="Arial" charset="0"/>
                <a:cs typeface="Arial" charset="0"/>
                <a:sym typeface="Cabin"/>
              </a:rPr>
              <a:t>Enter file: </a:t>
            </a:r>
            <a:r>
              <a:rPr lang="en-US" sz="3600" u="none" strike="noStrike" cap="none" dirty="0" err="1">
                <a:solidFill>
                  <a:schemeClr val="lt1"/>
                </a:solidFill>
                <a:latin typeface="Arial" charset="0"/>
                <a:ea typeface="Arial" charset="0"/>
                <a:cs typeface="Arial" charset="0"/>
                <a:sym typeface="Cabin"/>
              </a:rPr>
              <a:t>words.txt</a:t>
            </a:r>
            <a:endParaRPr lang="en-US" sz="3600" u="none" strike="noStrike" cap="none" dirty="0">
              <a:solidFill>
                <a:schemeClr val="lt1"/>
              </a:solidFill>
              <a:latin typeface="Arial" charset="0"/>
              <a:ea typeface="Arial" charset="0"/>
              <a:cs typeface="Arial" charset="0"/>
              <a:sym typeface="Cabin"/>
            </a:endParaRPr>
          </a:p>
          <a:p>
            <a:pPr marL="0" marR="0" lvl="0" indent="0" algn="l" rtl="0">
              <a:lnSpc>
                <a:spcPct val="100000"/>
              </a:lnSpc>
              <a:spcBef>
                <a:spcPts val="0"/>
              </a:spcBef>
              <a:spcAft>
                <a:spcPts val="0"/>
              </a:spcAft>
              <a:buClr>
                <a:srgbClr val="FFFF00"/>
              </a:buClr>
              <a:buSzPct val="25000"/>
              <a:buFont typeface="Cabin"/>
              <a:buNone/>
            </a:pPr>
            <a:r>
              <a:rPr lang="en-US" sz="3600" dirty="0">
                <a:solidFill>
                  <a:srgbClr val="FFFF00"/>
                </a:solidFill>
                <a:latin typeface="Arial" charset="0"/>
                <a:ea typeface="Arial" charset="0"/>
                <a:cs typeface="Arial" charset="0"/>
                <a:sym typeface="Cabin"/>
              </a:rPr>
              <a:t> </a:t>
            </a:r>
            <a:r>
              <a:rPr lang="en-US" sz="3600" u="none" strike="noStrike" cap="none" dirty="0">
                <a:solidFill>
                  <a:srgbClr val="FFFF00"/>
                </a:solidFill>
                <a:latin typeface="Arial" charset="0"/>
                <a:ea typeface="Arial" charset="0"/>
                <a:cs typeface="Arial" charset="0"/>
                <a:sym typeface="Cabin"/>
              </a:rPr>
              <a:t>to 16</a:t>
            </a:r>
          </a:p>
        </p:txBody>
      </p:sp>
      <p:sp>
        <p:nvSpPr>
          <p:cNvPr id="2" name="TextBox 1"/>
          <p:cNvSpPr txBox="1"/>
          <p:nvPr/>
        </p:nvSpPr>
        <p:spPr>
          <a:xfrm>
            <a:off x="10626725" y="7630538"/>
            <a:ext cx="4421403" cy="584775"/>
          </a:xfrm>
          <a:prstGeom prst="rect">
            <a:avLst/>
          </a:prstGeom>
          <a:noFill/>
        </p:spPr>
        <p:txBody>
          <a:bodyPr wrap="none" rtlCol="0">
            <a:spAutoFit/>
          </a:bodyPr>
          <a:lstStyle/>
          <a:p>
            <a:r>
              <a:rPr lang="en-US" sz="3200" dirty="0">
                <a:solidFill>
                  <a:schemeClr val="bg1"/>
                </a:solidFill>
              </a:rPr>
              <a:t>Using two nested loops</a:t>
            </a:r>
          </a:p>
        </p:txBody>
      </p:sp>
    </p:spTree>
    <p:extLst>
      <p:ext uri="{BB962C8B-B14F-4D97-AF65-F5344CB8AC3E}">
        <p14:creationId xmlns:p14="http://schemas.microsoft.com/office/powerpoint/2010/main" val="157231975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493"/>
        <p:cNvGrpSpPr/>
        <p:nvPr/>
      </p:nvGrpSpPr>
      <p:grpSpPr>
        <a:xfrm>
          <a:off x="0" y="0"/>
          <a:ext cx="0" cy="0"/>
          <a:chOff x="0" y="0"/>
          <a:chExt cx="0" cy="0"/>
        </a:xfrm>
      </p:grpSpPr>
      <p:sp>
        <p:nvSpPr>
          <p:cNvPr id="494" name="Shape 494"/>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n-US" sz="7600" u="none" strike="noStrike" cap="none" dirty="0">
                <a:solidFill>
                  <a:srgbClr val="FFD966"/>
                </a:solidFill>
                <a:latin typeface="Arial" charset="0"/>
                <a:ea typeface="Arial" charset="0"/>
                <a:cs typeface="Arial" charset="0"/>
                <a:sym typeface="Cabin"/>
              </a:rPr>
              <a:t>Summary</a:t>
            </a:r>
          </a:p>
        </p:txBody>
      </p:sp>
      <p:sp>
        <p:nvSpPr>
          <p:cNvPr id="7" name="Text Placeholder 6">
            <a:extLst>
              <a:ext uri="{FF2B5EF4-FFF2-40B4-BE49-F238E27FC236}">
                <a16:creationId xmlns:a16="http://schemas.microsoft.com/office/drawing/2014/main" id="{5C917ABA-52CF-F293-C085-1DEE75312D1F}"/>
              </a:ext>
            </a:extLst>
          </p:cNvPr>
          <p:cNvSpPr>
            <a:spLocks noGrp="1"/>
          </p:cNvSpPr>
          <p:nvPr>
            <p:ph type="body" idx="1"/>
          </p:nvPr>
        </p:nvSpPr>
        <p:spPr/>
        <p:txBody>
          <a:bodyPr>
            <a:normAutofit fontScale="92500" lnSpcReduction="20000"/>
          </a:bodyPr>
          <a:lstStyle/>
          <a:p>
            <a:r>
              <a:rPr lang="en-US" dirty="0">
                <a:solidFill>
                  <a:schemeClr val="bg1"/>
                </a:solidFill>
              </a:rPr>
              <a:t> What is a collection</a:t>
            </a:r>
          </a:p>
          <a:p>
            <a:r>
              <a:rPr lang="en-US" dirty="0">
                <a:solidFill>
                  <a:schemeClr val="bg1"/>
                </a:solidFill>
              </a:rPr>
              <a:t> Lists versus dictionaries</a:t>
            </a:r>
          </a:p>
          <a:p>
            <a:r>
              <a:rPr lang="en-US" dirty="0">
                <a:solidFill>
                  <a:schemeClr val="bg1"/>
                </a:solidFill>
              </a:rPr>
              <a:t>Dictionary Constants</a:t>
            </a:r>
          </a:p>
          <a:p>
            <a:r>
              <a:rPr lang="en-US" dirty="0">
                <a:solidFill>
                  <a:schemeClr val="bg1"/>
                </a:solidFill>
              </a:rPr>
              <a:t>The most common word</a:t>
            </a:r>
          </a:p>
          <a:p>
            <a:r>
              <a:rPr lang="en-US" dirty="0">
                <a:solidFill>
                  <a:schemeClr val="bg1"/>
                </a:solidFill>
              </a:rPr>
              <a:t>Using the get() method</a:t>
            </a:r>
          </a:p>
          <a:p>
            <a:r>
              <a:rPr lang="en-US" dirty="0">
                <a:solidFill>
                  <a:schemeClr val="bg1"/>
                </a:solidFill>
              </a:rPr>
              <a:t>Writing dictionary loops</a:t>
            </a:r>
          </a:p>
          <a:p>
            <a:r>
              <a:rPr lang="en-US" dirty="0">
                <a:solidFill>
                  <a:schemeClr val="bg1"/>
                </a:solidFill>
              </a:rPr>
              <a:t>Sneak peek: Tuples</a:t>
            </a:r>
          </a:p>
          <a:p>
            <a:endParaRPr lang="en-US" dirty="0"/>
          </a:p>
        </p:txBody>
      </p:sp>
    </p:spTree>
    <p:extLst>
      <p:ext uri="{BB962C8B-B14F-4D97-AF65-F5344CB8AC3E}">
        <p14:creationId xmlns:p14="http://schemas.microsoft.com/office/powerpoint/2010/main" val="16635574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18"/>
        <p:cNvGrpSpPr/>
        <p:nvPr/>
      </p:nvGrpSpPr>
      <p:grpSpPr>
        <a:xfrm>
          <a:off x="0" y="0"/>
          <a:ext cx="0" cy="0"/>
          <a:chOff x="0" y="0"/>
          <a:chExt cx="0" cy="0"/>
        </a:xfrm>
      </p:grpSpPr>
      <p:sp>
        <p:nvSpPr>
          <p:cNvPr id="219" name="Shape 219"/>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7600" u="none" strike="noStrike" cap="none" dirty="0">
                <a:solidFill>
                  <a:srgbClr val="FFD966"/>
                </a:solidFill>
                <a:latin typeface="Arial" charset="0"/>
                <a:ea typeface="Arial" charset="0"/>
                <a:cs typeface="Arial" charset="0"/>
                <a:sym typeface="Cabin"/>
              </a:rPr>
              <a:t>What is Not a </a:t>
            </a:r>
            <a:r>
              <a:rPr lang="en-US" sz="7600" b="0" i="0" u="none" strike="noStrike" cap="none" dirty="0">
                <a:solidFill>
                  <a:srgbClr val="FFD966"/>
                </a:solidFill>
                <a:latin typeface="Arial"/>
                <a:ea typeface="Arial"/>
                <a:cs typeface="Arial"/>
                <a:sym typeface="Arial"/>
              </a:rPr>
              <a:t>“</a:t>
            </a:r>
            <a:r>
              <a:rPr lang="en-US" sz="7600" u="none" strike="noStrike" cap="none" dirty="0">
                <a:solidFill>
                  <a:srgbClr val="FFD966"/>
                </a:solidFill>
                <a:latin typeface="Arial" charset="0"/>
                <a:ea typeface="Arial" charset="0"/>
                <a:cs typeface="Arial" charset="0"/>
                <a:sym typeface="Cabin"/>
              </a:rPr>
              <a:t>Collection</a:t>
            </a:r>
            <a:r>
              <a:rPr lang="en-US" sz="7600" b="0" i="0" u="none" strike="noStrike" cap="none" dirty="0">
                <a:solidFill>
                  <a:srgbClr val="FFD966"/>
                </a:solidFill>
                <a:latin typeface="Arial"/>
                <a:ea typeface="Arial"/>
                <a:cs typeface="Arial"/>
                <a:sym typeface="Arial"/>
              </a:rPr>
              <a:t>”?</a:t>
            </a:r>
          </a:p>
        </p:txBody>
      </p:sp>
      <p:sp>
        <p:nvSpPr>
          <p:cNvPr id="220" name="Shape 220"/>
          <p:cNvSpPr txBox="1">
            <a:spLocks noGrp="1"/>
          </p:cNvSpPr>
          <p:nvPr>
            <p:ph type="body" idx="1"/>
          </p:nvPr>
        </p:nvSpPr>
        <p:spPr>
          <a:xfrm>
            <a:off x="1155700" y="2603501"/>
            <a:ext cx="13931900" cy="1839912"/>
          </a:xfrm>
          <a:prstGeom prst="rect">
            <a:avLst/>
          </a:prstGeom>
          <a:noFill/>
          <a:ln>
            <a:noFill/>
          </a:ln>
        </p:spPr>
        <p:txBody>
          <a:bodyPr lIns="38100" tIns="38100" rIns="38100" bIns="38100" anchor="ctr" anchorCtr="0">
            <a:noAutofit/>
          </a:bodyPr>
          <a:lstStyle/>
          <a:p>
            <a:pPr marL="0" marR="0" lvl="0" indent="0" algn="l" rtl="0">
              <a:lnSpc>
                <a:spcPct val="100000"/>
              </a:lnSpc>
              <a:spcBef>
                <a:spcPts val="0"/>
              </a:spcBef>
              <a:spcAft>
                <a:spcPts val="0"/>
              </a:spcAft>
              <a:buSzPct val="100000"/>
              <a:buNone/>
            </a:pPr>
            <a:r>
              <a:rPr lang="en-US" sz="3600" u="none" strike="noStrike" cap="none" dirty="0">
                <a:solidFill>
                  <a:schemeClr val="lt1"/>
                </a:solidFill>
                <a:latin typeface="Arial" charset="0"/>
                <a:ea typeface="Arial" charset="0"/>
                <a:cs typeface="Arial" charset="0"/>
                <a:sym typeface="Cabin"/>
              </a:rPr>
              <a:t>Most of our </a:t>
            </a:r>
            <a:r>
              <a:rPr lang="en-US" sz="3600" u="none" strike="noStrike" cap="none" dirty="0">
                <a:solidFill>
                  <a:srgbClr val="00FF00"/>
                </a:solidFill>
                <a:latin typeface="Arial" charset="0"/>
                <a:ea typeface="Arial" charset="0"/>
                <a:cs typeface="Arial" charset="0"/>
                <a:sym typeface="Cabin"/>
              </a:rPr>
              <a:t>variables</a:t>
            </a:r>
            <a:r>
              <a:rPr lang="en-US" sz="3600" u="none" strike="noStrike" cap="none" dirty="0">
                <a:solidFill>
                  <a:schemeClr val="lt1"/>
                </a:solidFill>
                <a:latin typeface="Arial" charset="0"/>
                <a:ea typeface="Arial" charset="0"/>
                <a:cs typeface="Arial" charset="0"/>
                <a:sym typeface="Cabin"/>
              </a:rPr>
              <a:t> have one value in them - when we put a new value in the </a:t>
            </a:r>
            <a:r>
              <a:rPr lang="en-US" sz="3600" u="none" strike="noStrike" cap="none" dirty="0">
                <a:solidFill>
                  <a:srgbClr val="00FF00"/>
                </a:solidFill>
                <a:latin typeface="Arial" charset="0"/>
                <a:ea typeface="Arial" charset="0"/>
                <a:cs typeface="Arial" charset="0"/>
                <a:sym typeface="Cabin"/>
              </a:rPr>
              <a:t>variable</a:t>
            </a:r>
            <a:r>
              <a:rPr lang="en-US" sz="3600" u="none" strike="noStrike" cap="none" dirty="0">
                <a:solidFill>
                  <a:schemeClr val="lt1"/>
                </a:solidFill>
                <a:latin typeface="Arial" charset="0"/>
                <a:ea typeface="Arial" charset="0"/>
                <a:cs typeface="Arial" charset="0"/>
                <a:sym typeface="Cabin"/>
              </a:rPr>
              <a:t> - the old value is overwritten</a:t>
            </a:r>
          </a:p>
        </p:txBody>
      </p:sp>
      <p:sp>
        <p:nvSpPr>
          <p:cNvPr id="221" name="Shape 221"/>
          <p:cNvSpPr txBox="1"/>
          <p:nvPr/>
        </p:nvSpPr>
        <p:spPr>
          <a:xfrm>
            <a:off x="2859087" y="4289542"/>
            <a:ext cx="12547499" cy="3194048"/>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3000" b="1" i="0" u="none" strike="noStrike" cap="none" dirty="0">
                <a:solidFill>
                  <a:schemeClr val="lt1"/>
                </a:solidFill>
                <a:latin typeface="Courier"/>
                <a:ea typeface="Courier"/>
                <a:cs typeface="Courier"/>
                <a:sym typeface="Courier New"/>
              </a:rPr>
              <a:t>$ </a:t>
            </a:r>
            <a:r>
              <a:rPr lang="en-US" sz="3000" b="1" i="0" u="none" strike="noStrike" cap="none" dirty="0">
                <a:solidFill>
                  <a:srgbClr val="FFFF00"/>
                </a:solidFill>
                <a:latin typeface="Courier"/>
                <a:ea typeface="Courier"/>
                <a:cs typeface="Courier"/>
                <a:sym typeface="Courier New"/>
              </a:rPr>
              <a:t>python</a:t>
            </a:r>
          </a:p>
          <a:p>
            <a:pPr marL="0" marR="0" lvl="0" indent="0" algn="l" rtl="0">
              <a:lnSpc>
                <a:spcPct val="100000"/>
              </a:lnSpc>
              <a:spcBef>
                <a:spcPts val="0"/>
              </a:spcBef>
              <a:spcAft>
                <a:spcPts val="0"/>
              </a:spcAft>
              <a:buClr>
                <a:schemeClr val="lt1"/>
              </a:buClr>
              <a:buSzPct val="25000"/>
              <a:buFont typeface="Cabin"/>
              <a:buNone/>
            </a:pPr>
            <a:r>
              <a:rPr lang="en-US" sz="3000" b="1" i="0" u="none" strike="noStrike" cap="none" dirty="0">
                <a:solidFill>
                  <a:schemeClr val="lt1"/>
                </a:solidFill>
                <a:latin typeface="Courier"/>
                <a:ea typeface="Courier"/>
                <a:cs typeface="Courier"/>
                <a:sym typeface="Courier New"/>
              </a:rPr>
              <a:t>&gt;&gt;&gt; </a:t>
            </a:r>
            <a:r>
              <a:rPr lang="en-US" sz="3000" b="1" i="0" u="none" strike="noStrike" cap="none" dirty="0">
                <a:solidFill>
                  <a:srgbClr val="00FF00"/>
                </a:solidFill>
                <a:latin typeface="Courier"/>
                <a:ea typeface="Courier"/>
                <a:cs typeface="Courier"/>
                <a:sym typeface="Courier New"/>
              </a:rPr>
              <a:t>x</a:t>
            </a:r>
            <a:r>
              <a:rPr lang="en-US" sz="3000" b="1" i="0" u="none" strike="noStrike" cap="none" dirty="0">
                <a:solidFill>
                  <a:schemeClr val="lt1"/>
                </a:solidFill>
                <a:latin typeface="Courier"/>
                <a:ea typeface="Courier"/>
                <a:cs typeface="Courier"/>
                <a:sym typeface="Courier New"/>
              </a:rPr>
              <a:t> = 2</a:t>
            </a:r>
          </a:p>
          <a:p>
            <a:pPr marL="0" marR="0" lvl="0" indent="0" algn="l" rtl="0">
              <a:lnSpc>
                <a:spcPct val="100000"/>
              </a:lnSpc>
              <a:spcBef>
                <a:spcPts val="0"/>
              </a:spcBef>
              <a:spcAft>
                <a:spcPts val="0"/>
              </a:spcAft>
              <a:buClr>
                <a:schemeClr val="lt1"/>
              </a:buClr>
              <a:buSzPct val="25000"/>
              <a:buFont typeface="Cabin"/>
              <a:buNone/>
            </a:pPr>
            <a:r>
              <a:rPr lang="en-US" sz="3000" b="1" i="0" u="none" strike="noStrike" cap="none" dirty="0">
                <a:solidFill>
                  <a:schemeClr val="lt1"/>
                </a:solidFill>
                <a:latin typeface="Courier"/>
                <a:ea typeface="Courier"/>
                <a:cs typeface="Courier"/>
                <a:sym typeface="Courier New"/>
              </a:rPr>
              <a:t>&gt;&gt;&gt; </a:t>
            </a:r>
            <a:r>
              <a:rPr lang="en-US" sz="3000" b="1" i="0" u="none" strike="noStrike" cap="none" dirty="0">
                <a:solidFill>
                  <a:srgbClr val="00FF00"/>
                </a:solidFill>
                <a:latin typeface="Courier"/>
                <a:ea typeface="Courier"/>
                <a:cs typeface="Courier"/>
                <a:sym typeface="Courier New"/>
              </a:rPr>
              <a:t>x</a:t>
            </a:r>
            <a:r>
              <a:rPr lang="en-US" sz="3000" b="1" i="0" u="none" strike="noStrike" cap="none" dirty="0">
                <a:solidFill>
                  <a:schemeClr val="lt1"/>
                </a:solidFill>
                <a:latin typeface="Courier"/>
                <a:ea typeface="Courier"/>
                <a:cs typeface="Courier"/>
                <a:sym typeface="Courier New"/>
              </a:rPr>
              <a:t> = 4</a:t>
            </a:r>
          </a:p>
          <a:p>
            <a:pPr marL="0" marR="0" lvl="0" indent="0" algn="l" rtl="0">
              <a:lnSpc>
                <a:spcPct val="100000"/>
              </a:lnSpc>
              <a:spcBef>
                <a:spcPts val="0"/>
              </a:spcBef>
              <a:spcAft>
                <a:spcPts val="0"/>
              </a:spcAft>
              <a:buClr>
                <a:schemeClr val="lt1"/>
              </a:buClr>
              <a:buSzPct val="25000"/>
              <a:buFont typeface="Cabin"/>
              <a:buNone/>
            </a:pPr>
            <a:r>
              <a:rPr lang="en-US" sz="3000" b="1" i="0" u="none" strike="noStrike" cap="none" dirty="0">
                <a:solidFill>
                  <a:schemeClr val="lt1"/>
                </a:solidFill>
                <a:latin typeface="Courier"/>
                <a:ea typeface="Courier"/>
                <a:cs typeface="Courier"/>
                <a:sym typeface="Courier New"/>
              </a:rPr>
              <a:t>&gt;&gt;&gt; </a:t>
            </a:r>
            <a:r>
              <a:rPr lang="en-US" sz="3000" b="1" i="0" u="none" strike="noStrike" cap="none" dirty="0">
                <a:solidFill>
                  <a:srgbClr val="FFFF00"/>
                </a:solidFill>
                <a:latin typeface="Courier"/>
                <a:ea typeface="Courier"/>
                <a:cs typeface="Courier"/>
                <a:sym typeface="Courier New"/>
              </a:rPr>
              <a:t>print(</a:t>
            </a:r>
            <a:r>
              <a:rPr lang="en-US" sz="3000" b="1" i="0" u="none" strike="noStrike" cap="none" dirty="0">
                <a:solidFill>
                  <a:srgbClr val="00FF00"/>
                </a:solidFill>
                <a:latin typeface="Courier"/>
                <a:ea typeface="Courier"/>
                <a:cs typeface="Courier"/>
                <a:sym typeface="Courier New"/>
              </a:rPr>
              <a:t>x</a:t>
            </a:r>
            <a:r>
              <a:rPr lang="en-US" sz="3000" b="1" i="0" u="none" strike="noStrike" cap="none" dirty="0">
                <a:solidFill>
                  <a:srgbClr val="FFFF00"/>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000" b="1" i="0" u="none" strike="noStrike" cap="none" dirty="0">
                <a:solidFill>
                  <a:schemeClr val="lt1"/>
                </a:solidFill>
                <a:latin typeface="Courier"/>
                <a:ea typeface="Courier"/>
                <a:cs typeface="Courier"/>
                <a:sym typeface="Courier New"/>
              </a:rPr>
              <a:t>4</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499"/>
        <p:cNvGrpSpPr/>
        <p:nvPr/>
      </p:nvGrpSpPr>
      <p:grpSpPr>
        <a:xfrm>
          <a:off x="0" y="0"/>
          <a:ext cx="0" cy="0"/>
          <a:chOff x="0" y="0"/>
          <a:chExt cx="0" cy="0"/>
        </a:xfrm>
      </p:grpSpPr>
      <p:sp>
        <p:nvSpPr>
          <p:cNvPr id="500" name="Shape 500"/>
          <p:cNvSpPr txBox="1">
            <a:spLocks noGrp="1"/>
          </p:cNvSpPr>
          <p:nvPr>
            <p:ph type="title" idx="4294967295"/>
          </p:nvPr>
        </p:nvSpPr>
        <p:spPr>
          <a:xfrm>
            <a:off x="1462700" y="1354179"/>
            <a:ext cx="12469200" cy="414537"/>
          </a:xfrm>
          <a:prstGeom prst="rect">
            <a:avLst/>
          </a:prstGeom>
        </p:spPr>
        <p:txBody>
          <a:bodyPr lIns="91425" tIns="91425" rIns="91425" bIns="91425" anchor="ctr" anchorCtr="0">
            <a:noAutofit/>
          </a:bodyPr>
          <a:lstStyle/>
          <a:p>
            <a:pPr lvl="0" rtl="0">
              <a:spcBef>
                <a:spcPts val="0"/>
              </a:spcBef>
              <a:buNone/>
            </a:pPr>
            <a:r>
              <a:rPr lang="en-US" sz="3600">
                <a:solidFill>
                  <a:srgbClr val="FFFF00"/>
                </a:solidFill>
              </a:rPr>
              <a:t>Acknowledgements / Contributions</a:t>
            </a:r>
          </a:p>
        </p:txBody>
      </p:sp>
      <p:sp>
        <p:nvSpPr>
          <p:cNvPr id="502" name="Shape 502"/>
          <p:cNvSpPr txBox="1"/>
          <p:nvPr/>
        </p:nvSpPr>
        <p:spPr>
          <a:xfrm>
            <a:off x="1206100" y="2296123"/>
            <a:ext cx="6797699" cy="5533425"/>
          </a:xfrm>
          <a:prstGeom prst="rect">
            <a:avLst/>
          </a:prstGeom>
          <a:noFill/>
          <a:ln>
            <a:noFill/>
          </a:ln>
        </p:spPr>
        <p:txBody>
          <a:bodyPr lIns="91425" tIns="91425" rIns="91425" bIns="91425" anchor="t" anchorCtr="0">
            <a:noAutofit/>
          </a:bodyPr>
          <a:lstStyle/>
          <a:p>
            <a:pPr lvl="0" rtl="0">
              <a:spcBef>
                <a:spcPts val="0"/>
              </a:spcBef>
              <a:buNone/>
            </a:pPr>
            <a:r>
              <a:rPr lang="en-US" sz="1800" dirty="0">
                <a:solidFill>
                  <a:srgbClr val="FFFFFF"/>
                </a:solidFill>
              </a:rPr>
              <a:t>These slides are Copyright 2010-  Charles R. Severance (</a:t>
            </a:r>
            <a:r>
              <a:rPr lang="en-US" sz="1800" u="sng" dirty="0">
                <a:solidFill>
                  <a:srgbClr val="FFFF00"/>
                </a:solidFill>
                <a:hlinkClick r:id="rId3"/>
              </a:rPr>
              <a:t>www.dr-chuck.com</a:t>
            </a:r>
            <a:r>
              <a:rPr lang="en-US" sz="1800" dirty="0">
                <a:solidFill>
                  <a:srgbClr val="FFFFFF"/>
                </a:solidFill>
              </a:rPr>
              <a:t>) of the University of Michigan School of Information and </a:t>
            </a:r>
            <a:r>
              <a:rPr lang="en-US" sz="1800" u="sng" dirty="0">
                <a:solidFill>
                  <a:srgbClr val="FFFF00"/>
                </a:solidFill>
                <a:hlinkClick r:id="rId4"/>
              </a:rPr>
              <a:t>open.umich.edu</a:t>
            </a:r>
            <a:r>
              <a:rPr lang="en-US" sz="1800" dirty="0">
                <a:solidFill>
                  <a:srgbClr val="FFFFFF"/>
                </a:solidFill>
              </a:rPr>
              <a:t> and made available under a Creative Commons Attribution 4.0 License.  Please maintain this last slide in all copies of the document to comply with the attribution requirements of the license.  If you make a change, feel free to add your name and organization to the list of contributors on this page as you republish the materials.</a:t>
            </a:r>
          </a:p>
          <a:p>
            <a:pPr lvl="0" rtl="0">
              <a:spcBef>
                <a:spcPts val="0"/>
              </a:spcBef>
              <a:buNone/>
            </a:pPr>
            <a:endParaRPr sz="1800" dirty="0">
              <a:solidFill>
                <a:srgbClr val="FFFFFF"/>
              </a:solidFill>
            </a:endParaRPr>
          </a:p>
          <a:p>
            <a:pPr lvl="0" rtl="0">
              <a:spcBef>
                <a:spcPts val="0"/>
              </a:spcBef>
              <a:buNone/>
            </a:pPr>
            <a:r>
              <a:rPr lang="en-US" sz="1800" dirty="0">
                <a:solidFill>
                  <a:srgbClr val="FFFFFF"/>
                </a:solidFill>
              </a:rPr>
              <a:t>Initial Development: Charles Severance, University of Michigan School of Information</a:t>
            </a:r>
          </a:p>
          <a:p>
            <a:pPr lvl="0" rtl="0">
              <a:spcBef>
                <a:spcPts val="0"/>
              </a:spcBef>
              <a:buNone/>
            </a:pPr>
            <a:endParaRPr sz="1800" dirty="0">
              <a:solidFill>
                <a:srgbClr val="FFFFFF"/>
              </a:solidFill>
            </a:endParaRPr>
          </a:p>
          <a:p>
            <a:pPr lvl="0" rtl="0">
              <a:spcBef>
                <a:spcPts val="0"/>
              </a:spcBef>
              <a:buNone/>
            </a:pPr>
            <a:r>
              <a:rPr lang="en-US" sz="1800" dirty="0">
                <a:solidFill>
                  <a:srgbClr val="FFFFFF"/>
                </a:solidFill>
              </a:rPr>
              <a:t>… Insert new Contributors or translation credits here</a:t>
            </a:r>
          </a:p>
        </p:txBody>
      </p:sp>
      <p:pic>
        <p:nvPicPr>
          <p:cNvPr id="503" name="Shape 503"/>
          <p:cNvPicPr preferRelativeResize="0"/>
          <p:nvPr/>
        </p:nvPicPr>
        <p:blipFill rotWithShape="1">
          <a:blip r:embed="rId5">
            <a:alphaModFix/>
          </a:blip>
          <a:srcRect/>
          <a:stretch/>
        </p:blipFill>
        <p:spPr>
          <a:xfrm>
            <a:off x="437900" y="1049048"/>
            <a:ext cx="1024800" cy="1024800"/>
          </a:xfrm>
          <a:prstGeom prst="rect">
            <a:avLst/>
          </a:prstGeom>
          <a:noFill/>
          <a:ln>
            <a:noFill/>
          </a:ln>
        </p:spPr>
      </p:pic>
      <p:pic>
        <p:nvPicPr>
          <p:cNvPr id="504" name="Shape 504"/>
          <p:cNvPicPr preferRelativeResize="0"/>
          <p:nvPr/>
        </p:nvPicPr>
        <p:blipFill rotWithShape="1">
          <a:blip r:embed="rId6">
            <a:alphaModFix/>
          </a:blip>
          <a:srcRect/>
          <a:stretch/>
        </p:blipFill>
        <p:spPr>
          <a:xfrm>
            <a:off x="13897687" y="1227248"/>
            <a:ext cx="1968599" cy="668400"/>
          </a:xfrm>
          <a:prstGeom prst="rect">
            <a:avLst/>
          </a:prstGeom>
          <a:noFill/>
          <a:ln>
            <a:noFill/>
          </a:ln>
        </p:spPr>
      </p:pic>
      <p:sp>
        <p:nvSpPr>
          <p:cNvPr id="505" name="Shape 505"/>
          <p:cNvSpPr txBox="1"/>
          <p:nvPr/>
        </p:nvSpPr>
        <p:spPr>
          <a:xfrm>
            <a:off x="8704400" y="2426599"/>
            <a:ext cx="6797699" cy="5402950"/>
          </a:xfrm>
          <a:prstGeom prst="rect">
            <a:avLst/>
          </a:prstGeom>
          <a:noFill/>
          <a:ln>
            <a:noFill/>
          </a:ln>
        </p:spPr>
        <p:txBody>
          <a:bodyPr lIns="91425" tIns="91425" rIns="91425" bIns="91425" anchor="t" anchorCtr="0">
            <a:noAutofit/>
          </a:bodyPr>
          <a:lstStyle/>
          <a:p>
            <a:pPr lvl="0" rtl="0">
              <a:spcBef>
                <a:spcPts val="0"/>
              </a:spcBef>
              <a:buNone/>
            </a:pPr>
            <a:r>
              <a:rPr lang="en-US" sz="1800">
                <a:solidFill>
                  <a:srgbClr val="FFFFFF"/>
                </a:solidFill>
              </a:rPr>
              <a: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25"/>
        <p:cNvGrpSpPr/>
        <p:nvPr/>
      </p:nvGrpSpPr>
      <p:grpSpPr>
        <a:xfrm>
          <a:off x="0" y="0"/>
          <a:ext cx="0" cy="0"/>
          <a:chOff x="0" y="0"/>
          <a:chExt cx="0" cy="0"/>
        </a:xfrm>
      </p:grpSpPr>
      <p:sp>
        <p:nvSpPr>
          <p:cNvPr id="226" name="Shape 226"/>
          <p:cNvSpPr txBox="1">
            <a:spLocks noGrp="1"/>
          </p:cNvSpPr>
          <p:nvPr>
            <p:ph type="title"/>
          </p:nvPr>
        </p:nvSpPr>
        <p:spPr>
          <a:xfrm>
            <a:off x="2006510" y="789709"/>
            <a:ext cx="13081089" cy="1750290"/>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7600" u="none" strike="noStrike" cap="none">
                <a:solidFill>
                  <a:srgbClr val="FFD966"/>
                </a:solidFill>
                <a:latin typeface="Arial" charset="0"/>
                <a:ea typeface="Arial" charset="0"/>
                <a:cs typeface="Arial" charset="0"/>
                <a:sym typeface="Cabin"/>
              </a:rPr>
              <a:t>A Story of Two Collections..</a:t>
            </a:r>
          </a:p>
        </p:txBody>
      </p:sp>
      <p:sp>
        <p:nvSpPr>
          <p:cNvPr id="227" name="Shape 227"/>
          <p:cNvSpPr txBox="1">
            <a:spLocks noGrp="1"/>
          </p:cNvSpPr>
          <p:nvPr>
            <p:ph type="body" idx="1"/>
          </p:nvPr>
        </p:nvSpPr>
        <p:spPr>
          <a:xfrm>
            <a:off x="608202" y="2603500"/>
            <a:ext cx="8300054" cy="4968875"/>
          </a:xfrm>
          <a:prstGeom prst="rect">
            <a:avLst/>
          </a:prstGeom>
          <a:noFill/>
          <a:ln>
            <a:noFill/>
          </a:ln>
        </p:spPr>
        <p:txBody>
          <a:bodyPr lIns="38100" tIns="38100" rIns="38100" bIns="38100" anchor="ctr" anchorCtr="0">
            <a:noAutofit/>
          </a:bodyPr>
          <a:lstStyle/>
          <a:p>
            <a:pPr marL="749300" marR="0" lvl="0" indent="-371094" algn="l" rtl="0">
              <a:lnSpc>
                <a:spcPct val="100000"/>
              </a:lnSpc>
              <a:spcBef>
                <a:spcPts val="0"/>
              </a:spcBef>
              <a:spcAft>
                <a:spcPts val="0"/>
              </a:spcAft>
              <a:buClr>
                <a:srgbClr val="00FF00"/>
              </a:buClr>
              <a:buSzPct val="100000"/>
              <a:buFont typeface="Cabin"/>
              <a:buChar char="•"/>
            </a:pPr>
            <a:r>
              <a:rPr lang="en-US" sz="3600" u="none" strike="noStrike" cap="none" dirty="0">
                <a:solidFill>
                  <a:srgbClr val="00FF00"/>
                </a:solidFill>
                <a:latin typeface="Arial" charset="0"/>
                <a:ea typeface="Arial" charset="0"/>
                <a:cs typeface="Arial" charset="0"/>
                <a:sym typeface="Cabin"/>
              </a:rPr>
              <a:t>List</a:t>
            </a:r>
          </a:p>
          <a:p>
            <a:pPr marL="670306" marR="0" lvl="1" indent="0" algn="l" rtl="0">
              <a:lnSpc>
                <a:spcPct val="100000"/>
              </a:lnSpc>
              <a:spcBef>
                <a:spcPts val="3500"/>
              </a:spcBef>
              <a:spcAft>
                <a:spcPts val="0"/>
              </a:spcAft>
              <a:buClr>
                <a:schemeClr val="lt1"/>
              </a:buClr>
              <a:buSzPct val="100000"/>
              <a:buNone/>
            </a:pPr>
            <a:r>
              <a:rPr lang="en-US" sz="3600" dirty="0">
                <a:solidFill>
                  <a:schemeClr val="lt1"/>
                </a:solidFill>
                <a:latin typeface="Arial" charset="0"/>
                <a:ea typeface="Arial" charset="0"/>
                <a:cs typeface="Arial" charset="0"/>
                <a:sym typeface="Cabin"/>
              </a:rPr>
              <a:t>A linear collection of values</a:t>
            </a:r>
            <a:br>
              <a:rPr lang="en-US" sz="3600" dirty="0">
                <a:solidFill>
                  <a:schemeClr val="lt1"/>
                </a:solidFill>
                <a:latin typeface="Arial" charset="0"/>
                <a:ea typeface="Arial" charset="0"/>
                <a:cs typeface="Arial" charset="0"/>
                <a:sym typeface="Cabin"/>
              </a:rPr>
            </a:br>
            <a:r>
              <a:rPr lang="en-US" sz="3600" dirty="0">
                <a:solidFill>
                  <a:schemeClr val="lt1"/>
                </a:solidFill>
                <a:latin typeface="Arial" charset="0"/>
                <a:ea typeface="Arial" charset="0"/>
                <a:cs typeface="Arial" charset="0"/>
                <a:sym typeface="Cabin"/>
              </a:rPr>
              <a:t>Lookup by position 0 .. length-1</a:t>
            </a:r>
            <a:endParaRPr lang="en-US" sz="3600" u="none" strike="noStrike" cap="none" dirty="0">
              <a:solidFill>
                <a:schemeClr val="lt1"/>
              </a:solidFill>
              <a:latin typeface="Arial" charset="0"/>
              <a:ea typeface="Arial" charset="0"/>
              <a:cs typeface="Arial" charset="0"/>
              <a:sym typeface="Cabin"/>
            </a:endParaRPr>
          </a:p>
          <a:p>
            <a:pPr marL="749300" marR="0" lvl="0" indent="-371094" algn="l" rtl="0">
              <a:lnSpc>
                <a:spcPct val="100000"/>
              </a:lnSpc>
              <a:spcBef>
                <a:spcPts val="3500"/>
              </a:spcBef>
              <a:spcAft>
                <a:spcPts val="0"/>
              </a:spcAft>
              <a:buClr>
                <a:srgbClr val="FF00FF"/>
              </a:buClr>
              <a:buSzPct val="100000"/>
              <a:buFont typeface="Cabin"/>
              <a:buChar char="•"/>
            </a:pPr>
            <a:r>
              <a:rPr lang="en-US" sz="3600" u="none" strike="noStrike" cap="none" dirty="0">
                <a:solidFill>
                  <a:srgbClr val="FF00FF"/>
                </a:solidFill>
                <a:latin typeface="Arial" charset="0"/>
                <a:ea typeface="Arial" charset="0"/>
                <a:cs typeface="Arial" charset="0"/>
                <a:sym typeface="Cabin"/>
              </a:rPr>
              <a:t>Dictionary</a:t>
            </a:r>
          </a:p>
          <a:p>
            <a:pPr marL="670306" marR="0" lvl="1" indent="0" algn="l" rtl="0">
              <a:lnSpc>
                <a:spcPct val="100000"/>
              </a:lnSpc>
              <a:spcBef>
                <a:spcPts val="3500"/>
              </a:spcBef>
              <a:spcAft>
                <a:spcPts val="0"/>
              </a:spcAft>
              <a:buClr>
                <a:schemeClr val="lt1"/>
              </a:buClr>
              <a:buSzPct val="100000"/>
              <a:buNone/>
            </a:pPr>
            <a:r>
              <a:rPr lang="en-US" sz="3600" u="none" strike="noStrike" cap="none" dirty="0">
                <a:solidFill>
                  <a:schemeClr val="lt1"/>
                </a:solidFill>
                <a:latin typeface="Arial" charset="0"/>
                <a:ea typeface="Arial" charset="0"/>
                <a:cs typeface="Arial" charset="0"/>
                <a:sym typeface="Cabin"/>
              </a:rPr>
              <a:t>A linear collection of key-value pairs</a:t>
            </a:r>
            <a:br>
              <a:rPr lang="en-US" sz="3600" u="none" strike="noStrike" cap="none" dirty="0">
                <a:solidFill>
                  <a:schemeClr val="lt1"/>
                </a:solidFill>
                <a:latin typeface="Arial" charset="0"/>
                <a:ea typeface="Arial" charset="0"/>
                <a:cs typeface="Arial" charset="0"/>
                <a:sym typeface="Cabin"/>
              </a:rPr>
            </a:br>
            <a:r>
              <a:rPr lang="en-US" sz="3600" dirty="0">
                <a:solidFill>
                  <a:schemeClr val="lt1"/>
                </a:solidFill>
                <a:latin typeface="Arial" charset="0"/>
                <a:ea typeface="Arial" charset="0"/>
                <a:cs typeface="Arial" charset="0"/>
                <a:sym typeface="Cabin"/>
              </a:rPr>
              <a:t>Lookup by "tag" or "key"</a:t>
            </a:r>
            <a:endParaRPr lang="en-US" sz="3600" u="none" strike="noStrike" cap="none" dirty="0">
              <a:solidFill>
                <a:schemeClr val="lt1"/>
              </a:solidFill>
              <a:latin typeface="Arial" charset="0"/>
              <a:ea typeface="Arial" charset="0"/>
              <a:cs typeface="Arial" charset="0"/>
              <a:sym typeface="Cabin"/>
            </a:endParaRPr>
          </a:p>
        </p:txBody>
      </p:sp>
      <p:pic>
        <p:nvPicPr>
          <p:cNvPr id="232" name="Shape 232"/>
          <p:cNvPicPr preferRelativeResize="0"/>
          <p:nvPr/>
        </p:nvPicPr>
        <p:blipFill rotWithShape="1">
          <a:blip r:embed="rId3">
            <a:alphaModFix/>
          </a:blip>
          <a:srcRect/>
          <a:stretch/>
        </p:blipFill>
        <p:spPr>
          <a:xfrm>
            <a:off x="481012" y="673100"/>
            <a:ext cx="1525499" cy="1524000"/>
          </a:xfrm>
          <a:prstGeom prst="rect">
            <a:avLst/>
          </a:prstGeom>
          <a:noFill/>
          <a:ln>
            <a:noFill/>
          </a:ln>
        </p:spPr>
      </p:pic>
      <p:sp>
        <p:nvSpPr>
          <p:cNvPr id="3" name="TextBox 2">
            <a:extLst>
              <a:ext uri="{FF2B5EF4-FFF2-40B4-BE49-F238E27FC236}">
                <a16:creationId xmlns:a16="http://schemas.microsoft.com/office/drawing/2014/main" id="{A4BC4DC6-E905-8907-17C8-BE8B76D97351}"/>
              </a:ext>
            </a:extLst>
          </p:cNvPr>
          <p:cNvSpPr txBox="1"/>
          <p:nvPr/>
        </p:nvSpPr>
        <p:spPr>
          <a:xfrm>
            <a:off x="8908256" y="7782579"/>
            <a:ext cx="8129586" cy="523220"/>
          </a:xfrm>
          <a:prstGeom prst="rect">
            <a:avLst/>
          </a:prstGeom>
          <a:noFill/>
        </p:spPr>
        <p:txBody>
          <a:bodyPr wrap="square">
            <a:spAutoFit/>
          </a:bodyPr>
          <a:lstStyle/>
          <a:p>
            <a:r>
              <a:rPr lang="en-US" dirty="0">
                <a:solidFill>
                  <a:schemeClr val="bg1"/>
                </a:solidFill>
              </a:rPr>
              <a:t>https://</a:t>
            </a:r>
            <a:r>
              <a:rPr lang="en-US" dirty="0" err="1">
                <a:solidFill>
                  <a:schemeClr val="bg1"/>
                </a:solidFill>
              </a:rPr>
              <a:t>en.wikipedia.org</a:t>
            </a:r>
            <a:r>
              <a:rPr lang="en-US" dirty="0">
                <a:solidFill>
                  <a:schemeClr val="bg1"/>
                </a:solidFill>
              </a:rPr>
              <a:t>/wiki/</a:t>
            </a:r>
            <a:r>
              <a:rPr lang="en-US" dirty="0" err="1">
                <a:solidFill>
                  <a:schemeClr val="bg1"/>
                </a:solidFill>
              </a:rPr>
              <a:t>Index_card</a:t>
            </a:r>
            <a:r>
              <a:rPr lang="en-US" dirty="0">
                <a:solidFill>
                  <a:schemeClr val="bg1"/>
                </a:solidFill>
              </a:rPr>
              <a:t>#/media/File:LA2-katalogkort.jpg</a:t>
            </a:r>
          </a:p>
          <a:p>
            <a:r>
              <a:rPr lang="en-US" dirty="0">
                <a:solidFill>
                  <a:schemeClr val="bg1"/>
                </a:solidFill>
              </a:rPr>
              <a:t>https://</a:t>
            </a:r>
            <a:r>
              <a:rPr lang="en-US" dirty="0" err="1">
                <a:solidFill>
                  <a:schemeClr val="bg1"/>
                </a:solidFill>
              </a:rPr>
              <a:t>commons.wikimedia.org</a:t>
            </a:r>
            <a:r>
              <a:rPr lang="en-US" dirty="0">
                <a:solidFill>
                  <a:schemeClr val="bg1"/>
                </a:solidFill>
              </a:rPr>
              <a:t>/wiki/</a:t>
            </a:r>
            <a:r>
              <a:rPr lang="en-US" dirty="0" err="1">
                <a:solidFill>
                  <a:schemeClr val="bg1"/>
                </a:solidFill>
              </a:rPr>
              <a:t>File:Shelves-of-file-folders.jpg</a:t>
            </a:r>
            <a:endParaRPr lang="en-US" dirty="0">
              <a:solidFill>
                <a:schemeClr val="bg1"/>
              </a:solidFill>
            </a:endParaRPr>
          </a:p>
        </p:txBody>
      </p:sp>
      <p:pic>
        <p:nvPicPr>
          <p:cNvPr id="5" name="Picture 4" descr="A card catalog in a drawer&#10;&#10;Description automatically generated">
            <a:extLst>
              <a:ext uri="{FF2B5EF4-FFF2-40B4-BE49-F238E27FC236}">
                <a16:creationId xmlns:a16="http://schemas.microsoft.com/office/drawing/2014/main" id="{A22806FF-D008-D791-0AE0-47B452D86F72}"/>
              </a:ext>
            </a:extLst>
          </p:cNvPr>
          <p:cNvPicPr>
            <a:picLocks noChangeAspect="1"/>
          </p:cNvPicPr>
          <p:nvPr/>
        </p:nvPicPr>
        <p:blipFill>
          <a:blip r:embed="rId4"/>
          <a:stretch>
            <a:fillRect/>
          </a:stretch>
        </p:blipFill>
        <p:spPr>
          <a:xfrm>
            <a:off x="9628187" y="2539999"/>
            <a:ext cx="2732873" cy="2335583"/>
          </a:xfrm>
          <a:prstGeom prst="rect">
            <a:avLst/>
          </a:prstGeom>
        </p:spPr>
      </p:pic>
      <p:pic>
        <p:nvPicPr>
          <p:cNvPr id="7" name="Picture 6" descr="A shelf with file folders with labels on them">
            <a:extLst>
              <a:ext uri="{FF2B5EF4-FFF2-40B4-BE49-F238E27FC236}">
                <a16:creationId xmlns:a16="http://schemas.microsoft.com/office/drawing/2014/main" id="{EDB1DF77-F231-3BC4-6244-282D20BF09EB}"/>
              </a:ext>
            </a:extLst>
          </p:cNvPr>
          <p:cNvPicPr>
            <a:picLocks noChangeAspect="1"/>
          </p:cNvPicPr>
          <p:nvPr/>
        </p:nvPicPr>
        <p:blipFill rotWithShape="1">
          <a:blip r:embed="rId5"/>
          <a:srcRect t="24220" r="55874" b="27715"/>
          <a:stretch/>
        </p:blipFill>
        <p:spPr>
          <a:xfrm>
            <a:off x="13080991" y="3462663"/>
            <a:ext cx="2516188" cy="3654425"/>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49"/>
        <p:cNvGrpSpPr/>
        <p:nvPr/>
      </p:nvGrpSpPr>
      <p:grpSpPr>
        <a:xfrm>
          <a:off x="0" y="0"/>
          <a:ext cx="0" cy="0"/>
          <a:chOff x="0" y="0"/>
          <a:chExt cx="0" cy="0"/>
        </a:xfrm>
      </p:grpSpPr>
      <p:sp>
        <p:nvSpPr>
          <p:cNvPr id="250" name="Shape 250"/>
          <p:cNvSpPr txBox="1">
            <a:spLocks noGrp="1"/>
          </p:cNvSpPr>
          <p:nvPr>
            <p:ph type="title"/>
          </p:nvPr>
        </p:nvSpPr>
        <p:spPr>
          <a:xfrm>
            <a:off x="1155700" y="789709"/>
            <a:ext cx="12582521" cy="1750290"/>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00FF"/>
              </a:buClr>
              <a:buSzPct val="25000"/>
              <a:buFont typeface="Cabin"/>
              <a:buNone/>
            </a:pPr>
            <a:r>
              <a:rPr lang="en-US" sz="7600" u="none" strike="noStrike" cap="none" dirty="0">
                <a:solidFill>
                  <a:srgbClr val="FFD966"/>
                </a:solidFill>
                <a:latin typeface="Arial" charset="0"/>
                <a:ea typeface="Arial" charset="0"/>
                <a:cs typeface="Arial" charset="0"/>
                <a:sym typeface="Cabin"/>
              </a:rPr>
              <a:t>Dictionaries</a:t>
            </a:r>
          </a:p>
        </p:txBody>
      </p:sp>
      <p:sp>
        <p:nvSpPr>
          <p:cNvPr id="251" name="Shape 251"/>
          <p:cNvSpPr txBox="1">
            <a:spLocks noGrp="1"/>
          </p:cNvSpPr>
          <p:nvPr>
            <p:ph type="body" idx="1"/>
          </p:nvPr>
        </p:nvSpPr>
        <p:spPr>
          <a:prstGeom prst="rect">
            <a:avLst/>
          </a:prstGeom>
          <a:noFill/>
          <a:ln>
            <a:noFill/>
          </a:ln>
        </p:spPr>
        <p:txBody>
          <a:bodyPr lIns="38100" tIns="38100" rIns="38100" bIns="38100" anchor="ctr" anchorCtr="0">
            <a:noAutofit/>
          </a:bodyPr>
          <a:lstStyle/>
          <a:p>
            <a:pPr marL="749300" marR="0" lvl="0" indent="-332994" algn="l" rtl="0">
              <a:lnSpc>
                <a:spcPct val="100000"/>
              </a:lnSpc>
              <a:spcBef>
                <a:spcPts val="0"/>
              </a:spcBef>
              <a:spcAft>
                <a:spcPts val="0"/>
              </a:spcAft>
              <a:buClr>
                <a:schemeClr val="lt1"/>
              </a:buClr>
              <a:buSzPct val="100000"/>
              <a:buFont typeface="Cabin"/>
              <a:buChar char="•"/>
            </a:pPr>
            <a:r>
              <a:rPr lang="en-US" sz="3000" u="none" strike="noStrike" cap="none" dirty="0">
                <a:solidFill>
                  <a:schemeClr val="lt1"/>
                </a:solidFill>
                <a:latin typeface="Arial" charset="0"/>
                <a:ea typeface="Arial" charset="0"/>
                <a:cs typeface="Arial" charset="0"/>
                <a:sym typeface="Cabin"/>
              </a:rPr>
              <a:t>Dictionaries are Python’s most powerful data collection</a:t>
            </a:r>
          </a:p>
          <a:p>
            <a:pPr marL="749300" marR="0" lvl="0" indent="-332994" algn="l" rtl="0">
              <a:lnSpc>
                <a:spcPct val="100000"/>
              </a:lnSpc>
              <a:spcBef>
                <a:spcPts val="3500"/>
              </a:spcBef>
              <a:spcAft>
                <a:spcPts val="0"/>
              </a:spcAft>
              <a:buClr>
                <a:schemeClr val="lt1"/>
              </a:buClr>
              <a:buSzPct val="100000"/>
              <a:buFont typeface="Cabin"/>
              <a:buChar char="•"/>
            </a:pPr>
            <a:r>
              <a:rPr lang="en-US" sz="3000" u="none" strike="noStrike" cap="none" dirty="0">
                <a:solidFill>
                  <a:schemeClr val="lt1"/>
                </a:solidFill>
                <a:latin typeface="Arial" charset="0"/>
                <a:ea typeface="Arial" charset="0"/>
                <a:cs typeface="Arial" charset="0"/>
                <a:sym typeface="Cabin"/>
              </a:rPr>
              <a:t>Dictionaries allow us to do fast database-like operations in Python</a:t>
            </a:r>
          </a:p>
          <a:p>
            <a:pPr marL="749300" marR="0" lvl="0" indent="-332994" algn="l" rtl="0">
              <a:lnSpc>
                <a:spcPct val="100000"/>
              </a:lnSpc>
              <a:spcBef>
                <a:spcPts val="3500"/>
              </a:spcBef>
              <a:spcAft>
                <a:spcPts val="0"/>
              </a:spcAft>
              <a:buClr>
                <a:schemeClr val="lt1"/>
              </a:buClr>
              <a:buSzPct val="100000"/>
              <a:buFont typeface="Cabin"/>
              <a:buChar char="•"/>
            </a:pPr>
            <a:r>
              <a:rPr lang="en-US" sz="3000" dirty="0">
                <a:solidFill>
                  <a:schemeClr val="lt1"/>
                </a:solidFill>
                <a:latin typeface="Arial" charset="0"/>
                <a:ea typeface="Arial" charset="0"/>
                <a:cs typeface="Arial" charset="0"/>
                <a:sym typeface="Cabin"/>
              </a:rPr>
              <a:t>Similar concepts </a:t>
            </a:r>
            <a:r>
              <a:rPr lang="en-US" sz="3000" u="none" strike="noStrike" cap="none" dirty="0">
                <a:solidFill>
                  <a:schemeClr val="lt1"/>
                </a:solidFill>
                <a:latin typeface="Arial" charset="0"/>
                <a:ea typeface="Arial" charset="0"/>
                <a:cs typeface="Arial" charset="0"/>
                <a:sym typeface="Cabin"/>
              </a:rPr>
              <a:t>in different programming languages</a:t>
            </a:r>
          </a:p>
          <a:p>
            <a:pPr marL="708406" marR="0" lvl="1" indent="0" algn="l" rtl="0">
              <a:lnSpc>
                <a:spcPct val="100000"/>
              </a:lnSpc>
              <a:spcBef>
                <a:spcPts val="3500"/>
              </a:spcBef>
              <a:spcAft>
                <a:spcPts val="0"/>
              </a:spcAft>
              <a:buClr>
                <a:schemeClr val="lt1"/>
              </a:buClr>
              <a:buSzPct val="100000"/>
              <a:buNone/>
            </a:pPr>
            <a:r>
              <a:rPr lang="en-US" sz="3000" u="none" strike="noStrike" cap="none" dirty="0">
                <a:solidFill>
                  <a:schemeClr val="lt1"/>
                </a:solidFill>
                <a:latin typeface="Arial" charset="0"/>
                <a:ea typeface="Arial" charset="0"/>
                <a:cs typeface="Arial" charset="0"/>
                <a:sym typeface="Cabin"/>
              </a:rPr>
              <a:t>-  Associative Arrays - Perl / P</a:t>
            </a:r>
            <a:r>
              <a:rPr lang="en-US" sz="3000" dirty="0">
                <a:solidFill>
                  <a:schemeClr val="lt1"/>
                </a:solidFill>
                <a:latin typeface="Arial" charset="0"/>
                <a:ea typeface="Arial" charset="0"/>
                <a:cs typeface="Arial" charset="0"/>
                <a:sym typeface="Cabin"/>
              </a:rPr>
              <a:t>HP</a:t>
            </a:r>
          </a:p>
          <a:p>
            <a:pPr marL="708406" marR="0" lvl="1" indent="0" algn="l" rtl="0">
              <a:lnSpc>
                <a:spcPct val="100000"/>
              </a:lnSpc>
              <a:spcBef>
                <a:spcPts val="3500"/>
              </a:spcBef>
              <a:spcAft>
                <a:spcPts val="0"/>
              </a:spcAft>
              <a:buClr>
                <a:schemeClr val="lt1"/>
              </a:buClr>
              <a:buSzPct val="100000"/>
              <a:buNone/>
            </a:pPr>
            <a:r>
              <a:rPr lang="en-US" sz="3000" u="none" strike="noStrike" cap="none" dirty="0">
                <a:solidFill>
                  <a:schemeClr val="lt1"/>
                </a:solidFill>
                <a:latin typeface="Arial" charset="0"/>
                <a:ea typeface="Arial" charset="0"/>
                <a:cs typeface="Arial" charset="0"/>
                <a:sym typeface="Cabin"/>
              </a:rPr>
              <a:t>-  Properties or Map or HashMap - Java</a:t>
            </a:r>
          </a:p>
          <a:p>
            <a:pPr marL="708406" marR="0" lvl="1" indent="0" algn="l" rtl="0">
              <a:lnSpc>
                <a:spcPct val="100000"/>
              </a:lnSpc>
              <a:spcBef>
                <a:spcPts val="3500"/>
              </a:spcBef>
              <a:spcAft>
                <a:spcPts val="0"/>
              </a:spcAft>
              <a:buClr>
                <a:schemeClr val="lt1"/>
              </a:buClr>
              <a:buSzPct val="100000"/>
              <a:buNone/>
            </a:pPr>
            <a:r>
              <a:rPr lang="en-US" sz="3000" u="none" strike="noStrike" cap="none" dirty="0">
                <a:solidFill>
                  <a:schemeClr val="lt1"/>
                </a:solidFill>
                <a:latin typeface="Arial" charset="0"/>
                <a:ea typeface="Arial" charset="0"/>
                <a:cs typeface="Arial" charset="0"/>
                <a:sym typeface="Cabin"/>
              </a:rPr>
              <a:t>-  Property Bag - C# / </a:t>
            </a:r>
            <a:r>
              <a:rPr lang="en-US" sz="3000" u="none" strike="noStrike" cap="none" dirty="0" err="1">
                <a:solidFill>
                  <a:schemeClr val="lt1"/>
                </a:solidFill>
                <a:latin typeface="Arial" charset="0"/>
                <a:ea typeface="Arial" charset="0"/>
                <a:cs typeface="Arial" charset="0"/>
                <a:sym typeface="Cabin"/>
              </a:rPr>
              <a:t>.Net</a:t>
            </a:r>
            <a:endParaRPr lang="en-US" sz="3000" u="none" strike="noStrike" cap="none" dirty="0">
              <a:solidFill>
                <a:schemeClr val="lt1"/>
              </a:solidFill>
              <a:latin typeface="Arial" charset="0"/>
              <a:ea typeface="Arial" charset="0"/>
              <a:cs typeface="Arial" charset="0"/>
              <a:sym typeface="Cabin"/>
            </a:endParaRPr>
          </a:p>
        </p:txBody>
      </p:sp>
      <p:pic>
        <p:nvPicPr>
          <p:cNvPr id="2" name="Picture 1" descr="A shelf with file folders with labels on them">
            <a:extLst>
              <a:ext uri="{FF2B5EF4-FFF2-40B4-BE49-F238E27FC236}">
                <a16:creationId xmlns:a16="http://schemas.microsoft.com/office/drawing/2014/main" id="{0BC68F8A-EBD4-84F3-ADB8-B522FBA38B6B}"/>
              </a:ext>
            </a:extLst>
          </p:cNvPr>
          <p:cNvPicPr>
            <a:picLocks noChangeAspect="1"/>
          </p:cNvPicPr>
          <p:nvPr/>
        </p:nvPicPr>
        <p:blipFill rotWithShape="1">
          <a:blip r:embed="rId3"/>
          <a:srcRect t="24220" r="55874" b="27715"/>
          <a:stretch/>
        </p:blipFill>
        <p:spPr>
          <a:xfrm>
            <a:off x="12480127" y="4824414"/>
            <a:ext cx="2516188" cy="3654425"/>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042AC7-48CC-BB51-C84E-676616EC5892}"/>
              </a:ext>
            </a:extLst>
          </p:cNvPr>
          <p:cNvSpPr>
            <a:spLocks noGrp="1"/>
          </p:cNvSpPr>
          <p:nvPr>
            <p:ph type="title"/>
          </p:nvPr>
        </p:nvSpPr>
        <p:spPr/>
        <p:txBody>
          <a:bodyPr/>
          <a:lstStyle/>
          <a:p>
            <a:r>
              <a:rPr lang="en-US" dirty="0"/>
              <a:t>Dictionaries over time in Python</a:t>
            </a:r>
          </a:p>
        </p:txBody>
      </p:sp>
      <p:sp>
        <p:nvSpPr>
          <p:cNvPr id="5" name="Text Placeholder 4">
            <a:extLst>
              <a:ext uri="{FF2B5EF4-FFF2-40B4-BE49-F238E27FC236}">
                <a16:creationId xmlns:a16="http://schemas.microsoft.com/office/drawing/2014/main" id="{51B38BE2-A722-6CDB-1376-ECC593A04B95}"/>
              </a:ext>
            </a:extLst>
          </p:cNvPr>
          <p:cNvSpPr>
            <a:spLocks noGrp="1"/>
          </p:cNvSpPr>
          <p:nvPr>
            <p:ph type="body" idx="1"/>
          </p:nvPr>
        </p:nvSpPr>
        <p:spPr>
          <a:xfrm>
            <a:off x="1155699" y="2603500"/>
            <a:ext cx="12578229" cy="5702299"/>
          </a:xfrm>
        </p:spPr>
        <p:txBody>
          <a:bodyPr/>
          <a:lstStyle/>
          <a:p>
            <a:r>
              <a:rPr lang="en-US"/>
              <a:t>Prior to Python 3.7 dictionaries </a:t>
            </a:r>
            <a:r>
              <a:rPr lang="en-US" u="sng">
                <a:solidFill>
                  <a:srgbClr val="FFFF00"/>
                </a:solidFill>
              </a:rPr>
              <a:t>did not</a:t>
            </a:r>
            <a:r>
              <a:rPr lang="en-US"/>
              <a:t> keep entries in the order of insertion </a:t>
            </a:r>
          </a:p>
          <a:p>
            <a:r>
              <a:rPr lang="en-US" dirty="0"/>
              <a:t>Python 3.7 (2018) and later dictionaries keep entries in the order they were inserted</a:t>
            </a:r>
          </a:p>
          <a:p>
            <a:r>
              <a:rPr lang="en-US" dirty="0"/>
              <a:t>"insertion order" is not "always sorted order"</a:t>
            </a:r>
          </a:p>
        </p:txBody>
      </p:sp>
    </p:spTree>
    <p:extLst>
      <p:ext uri="{BB962C8B-B14F-4D97-AF65-F5344CB8AC3E}">
        <p14:creationId xmlns:p14="http://schemas.microsoft.com/office/powerpoint/2010/main" val="29972826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1C490E-F485-47F1-E46A-76EFBB68CF6D}"/>
              </a:ext>
            </a:extLst>
          </p:cNvPr>
          <p:cNvSpPr>
            <a:spLocks noGrp="1"/>
          </p:cNvSpPr>
          <p:nvPr>
            <p:ph type="title"/>
          </p:nvPr>
        </p:nvSpPr>
        <p:spPr/>
        <p:txBody>
          <a:bodyPr/>
          <a:lstStyle/>
          <a:p>
            <a:r>
              <a:rPr lang="en-US" dirty="0"/>
              <a:t>Below the Abstraction</a:t>
            </a:r>
          </a:p>
        </p:txBody>
      </p:sp>
      <p:sp>
        <p:nvSpPr>
          <p:cNvPr id="3" name="Text Placeholder 2">
            <a:extLst>
              <a:ext uri="{FF2B5EF4-FFF2-40B4-BE49-F238E27FC236}">
                <a16:creationId xmlns:a16="http://schemas.microsoft.com/office/drawing/2014/main" id="{EF317C0C-98DF-088C-E5C4-44EB0293DC40}"/>
              </a:ext>
            </a:extLst>
          </p:cNvPr>
          <p:cNvSpPr>
            <a:spLocks noGrp="1"/>
          </p:cNvSpPr>
          <p:nvPr>
            <p:ph type="body" idx="1"/>
          </p:nvPr>
        </p:nvSpPr>
        <p:spPr>
          <a:xfrm>
            <a:off x="1155700" y="2603501"/>
            <a:ext cx="13931900" cy="5049630"/>
          </a:xfrm>
        </p:spPr>
        <p:txBody>
          <a:bodyPr>
            <a:normAutofit fontScale="92500" lnSpcReduction="20000"/>
          </a:bodyPr>
          <a:lstStyle/>
          <a:p>
            <a:r>
              <a:rPr lang="en-US" dirty="0"/>
              <a:t>Python lists, dictionaries, and tuples are "abstract objects" designed to be easy to use</a:t>
            </a:r>
          </a:p>
          <a:p>
            <a:r>
              <a:rPr lang="en-US" dirty="0"/>
              <a:t>For now we will just understand them and use them and thank the creators of Python for making them easy for us</a:t>
            </a:r>
          </a:p>
          <a:p>
            <a:r>
              <a:rPr lang="en-US" dirty="0"/>
              <a:t>Using Python collections is easy.  Creating the code to support them is tricky and uses Computer Science concepts like dynamic memory, arrays, linked lists, hash maps and trees.</a:t>
            </a:r>
          </a:p>
          <a:p>
            <a:r>
              <a:rPr lang="en-US" dirty="0"/>
              <a:t>But that implementation detail is for a later course…</a:t>
            </a:r>
          </a:p>
        </p:txBody>
      </p:sp>
    </p:spTree>
    <p:extLst>
      <p:ext uri="{BB962C8B-B14F-4D97-AF65-F5344CB8AC3E}">
        <p14:creationId xmlns:p14="http://schemas.microsoft.com/office/powerpoint/2010/main" val="25483842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57"/>
        <p:cNvGrpSpPr/>
        <p:nvPr/>
      </p:nvGrpSpPr>
      <p:grpSpPr>
        <a:xfrm>
          <a:off x="0" y="0"/>
          <a:ext cx="0" cy="0"/>
          <a:chOff x="0" y="0"/>
          <a:chExt cx="0" cy="0"/>
        </a:xfrm>
      </p:grpSpPr>
      <p:sp>
        <p:nvSpPr>
          <p:cNvPr id="259" name="Shape 259"/>
          <p:cNvSpPr txBox="1">
            <a:spLocks noGrp="1"/>
          </p:cNvSpPr>
          <p:nvPr>
            <p:ph type="body" idx="1"/>
          </p:nvPr>
        </p:nvSpPr>
        <p:spPr>
          <a:xfrm>
            <a:off x="1155700" y="2603500"/>
            <a:ext cx="6488113" cy="5702299"/>
          </a:xfrm>
          <a:prstGeom prst="rect">
            <a:avLst/>
          </a:prstGeom>
          <a:noFill/>
          <a:ln>
            <a:noFill/>
          </a:ln>
        </p:spPr>
        <p:txBody>
          <a:bodyPr lIns="38100" tIns="38100" rIns="38100" bIns="38100" anchor="ctr" anchorCtr="0">
            <a:noAutofit/>
          </a:bodyPr>
          <a:lstStyle/>
          <a:p>
            <a:pPr marL="749300" marR="0" lvl="0" indent="-371094" algn="l" rtl="0">
              <a:lnSpc>
                <a:spcPct val="100000"/>
              </a:lnSpc>
              <a:spcBef>
                <a:spcPts val="0"/>
              </a:spcBef>
              <a:spcAft>
                <a:spcPts val="0"/>
              </a:spcAft>
              <a:buClr>
                <a:schemeClr val="lt1"/>
              </a:buClr>
              <a:buSzPct val="100000"/>
              <a:buFont typeface="Cabin"/>
              <a:buChar char="•"/>
            </a:pPr>
            <a:r>
              <a:rPr lang="en-US" dirty="0">
                <a:solidFill>
                  <a:schemeClr val="lt1"/>
                </a:solidFill>
                <a:latin typeface="Arial" charset="0"/>
                <a:ea typeface="Arial" charset="0"/>
                <a:cs typeface="Arial" charset="0"/>
                <a:sym typeface="Cabin"/>
              </a:rPr>
              <a:t>We append values to the end of a List and look them up by position</a:t>
            </a:r>
            <a:endParaRPr lang="en-US" sz="3600" u="none" strike="noStrike" cap="none" dirty="0">
              <a:solidFill>
                <a:schemeClr val="lt1"/>
              </a:solidFill>
              <a:latin typeface="Arial" charset="0"/>
              <a:ea typeface="Arial" charset="0"/>
              <a:cs typeface="Arial" charset="0"/>
              <a:sym typeface="Cabin"/>
            </a:endParaRPr>
          </a:p>
          <a:p>
            <a:pPr marL="749300" indent="-371094">
              <a:buClr>
                <a:srgbClr val="FF00FF"/>
              </a:buClr>
              <a:buSzPct val="100000"/>
              <a:buFont typeface="Cabin"/>
              <a:buChar char="•"/>
            </a:pPr>
            <a:r>
              <a:rPr lang="en-US" dirty="0">
                <a:solidFill>
                  <a:schemeClr val="lt1"/>
                </a:solidFill>
                <a:latin typeface="Arial" charset="0"/>
                <a:ea typeface="Arial" charset="0"/>
                <a:cs typeface="Arial" charset="0"/>
                <a:sym typeface="Cabin"/>
              </a:rPr>
              <a:t>We insert values into a  </a:t>
            </a:r>
            <a:r>
              <a:rPr lang="en-US" sz="3600" u="none" strike="noStrike" cap="none" dirty="0">
                <a:solidFill>
                  <a:srgbClr val="FF00FF"/>
                </a:solidFill>
                <a:latin typeface="Arial" charset="0"/>
                <a:ea typeface="Arial" charset="0"/>
                <a:cs typeface="Arial" charset="0"/>
                <a:sym typeface="Cabin"/>
              </a:rPr>
              <a:t>Dictionary</a:t>
            </a:r>
            <a:r>
              <a:rPr lang="en-US" sz="3600" u="none" strike="noStrike" cap="none" dirty="0">
                <a:solidFill>
                  <a:schemeClr val="lt1"/>
                </a:solidFill>
                <a:latin typeface="Arial" charset="0"/>
                <a:ea typeface="Arial" charset="0"/>
                <a:cs typeface="Arial" charset="0"/>
                <a:sym typeface="Cabin"/>
              </a:rPr>
              <a:t> </a:t>
            </a:r>
            <a:r>
              <a:rPr lang="en-US" dirty="0">
                <a:solidFill>
                  <a:schemeClr val="lt1"/>
                </a:solidFill>
                <a:latin typeface="Arial" charset="0"/>
                <a:ea typeface="Arial" charset="0"/>
                <a:cs typeface="Arial" charset="0"/>
                <a:sym typeface="Cabin"/>
              </a:rPr>
              <a:t>using a key and retrieve them using a key</a:t>
            </a:r>
            <a:endParaRPr lang="en-US" sz="3600" u="none" strike="noStrike" cap="none" dirty="0">
              <a:solidFill>
                <a:schemeClr val="lt1"/>
              </a:solidFill>
              <a:latin typeface="Arial" charset="0"/>
              <a:ea typeface="Arial" charset="0"/>
              <a:cs typeface="Arial" charset="0"/>
              <a:sym typeface="Cabin"/>
            </a:endParaRPr>
          </a:p>
        </p:txBody>
      </p:sp>
      <p:sp>
        <p:nvSpPr>
          <p:cNvPr id="260" name="Shape 260"/>
          <p:cNvSpPr txBox="1"/>
          <p:nvPr/>
        </p:nvSpPr>
        <p:spPr>
          <a:xfrm>
            <a:off x="8242775" y="2314575"/>
            <a:ext cx="7428900" cy="5514975"/>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2400" b="1" i="0" u="none" strike="noStrike" cap="none" dirty="0">
                <a:solidFill>
                  <a:schemeClr val="lt1"/>
                </a:solidFill>
                <a:latin typeface="Courier"/>
                <a:ea typeface="Courier"/>
                <a:cs typeface="Courier"/>
                <a:sym typeface="Courier New"/>
              </a:rPr>
              <a:t>&gt;&gt;&gt; </a:t>
            </a:r>
            <a:r>
              <a:rPr lang="en-US" sz="2400" b="1" i="0" u="none" strike="noStrike" cap="none" dirty="0">
                <a:solidFill>
                  <a:srgbClr val="00FF00"/>
                </a:solidFill>
                <a:latin typeface="Courier"/>
                <a:ea typeface="Courier"/>
                <a:cs typeface="Courier"/>
                <a:sym typeface="Courier New"/>
              </a:rPr>
              <a:t>cards</a:t>
            </a:r>
            <a:r>
              <a:rPr lang="en-US" sz="2400" b="1" i="0" u="none" strike="noStrike" cap="none" dirty="0">
                <a:solidFill>
                  <a:schemeClr val="lt1"/>
                </a:solidFill>
                <a:latin typeface="Courier"/>
                <a:ea typeface="Courier"/>
                <a:cs typeface="Courier"/>
                <a:sym typeface="Courier New"/>
              </a:rPr>
              <a:t> = </a:t>
            </a:r>
            <a:r>
              <a:rPr lang="en-US" sz="2400" b="1" i="0" u="none" strike="noStrike" cap="none" dirty="0">
                <a:solidFill>
                  <a:srgbClr val="FF00FF"/>
                </a:solidFill>
                <a:latin typeface="Courier"/>
                <a:ea typeface="Courier"/>
                <a:cs typeface="Courier"/>
                <a:sym typeface="Courier New"/>
              </a:rPr>
              <a:t>list</a:t>
            </a:r>
            <a:r>
              <a:rPr lang="en-US" sz="2400" b="1"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2400" b="1" i="0" u="none" strike="noStrike" cap="none" dirty="0">
                <a:solidFill>
                  <a:schemeClr val="lt1"/>
                </a:solidFill>
                <a:latin typeface="Courier"/>
                <a:ea typeface="Courier"/>
                <a:cs typeface="Courier"/>
                <a:sym typeface="Courier New"/>
              </a:rPr>
              <a:t>&gt;&gt;&gt; </a:t>
            </a:r>
            <a:r>
              <a:rPr lang="en-US" sz="2400" b="1" i="0" u="none" strike="noStrike" cap="none" dirty="0" err="1">
                <a:solidFill>
                  <a:srgbClr val="00FF00"/>
                </a:solidFill>
                <a:latin typeface="Courier"/>
                <a:ea typeface="Courier"/>
                <a:cs typeface="Courier"/>
                <a:sym typeface="Courier New"/>
              </a:rPr>
              <a:t>cards.append</a:t>
            </a:r>
            <a:r>
              <a:rPr lang="en-US" sz="2400" b="1" i="0" u="none" strike="noStrike" cap="none" dirty="0">
                <a:solidFill>
                  <a:srgbClr val="00FF00"/>
                </a:solidFill>
                <a:latin typeface="Courier"/>
                <a:ea typeface="Courier"/>
                <a:cs typeface="Courier"/>
                <a:sym typeface="Courier New"/>
              </a:rPr>
              <a:t>(</a:t>
            </a:r>
            <a:r>
              <a:rPr lang="en-US" sz="2400" b="1" i="0" u="none" strike="noStrike" cap="none" dirty="0">
                <a:solidFill>
                  <a:schemeClr val="lt1"/>
                </a:solidFill>
                <a:latin typeface="Courier"/>
                <a:ea typeface="Courier"/>
                <a:cs typeface="Courier"/>
                <a:sym typeface="Courier New"/>
              </a:rPr>
              <a:t>12</a:t>
            </a:r>
            <a:r>
              <a:rPr lang="en-US" sz="2400" b="1" i="0" u="none" strike="noStrike" cap="none" dirty="0">
                <a:solidFill>
                  <a:srgbClr val="00FF00"/>
                </a:solidFill>
                <a:latin typeface="Courier"/>
                <a:ea typeface="Courier"/>
                <a:cs typeface="Courier"/>
                <a:sym typeface="Courier New"/>
              </a:rPr>
              <a:t>)</a:t>
            </a:r>
            <a:endParaRPr lang="en-US" sz="2400" b="1" i="0" u="none" strike="noStrike" cap="none" dirty="0">
              <a:solidFill>
                <a:schemeClr val="lt1"/>
              </a:solidFill>
              <a:latin typeface="Courier"/>
              <a:ea typeface="Courier"/>
              <a:cs typeface="Courier"/>
              <a:sym typeface="Courier New"/>
            </a:endParaRPr>
          </a:p>
          <a:p>
            <a:pPr marL="0" marR="0" lvl="0" indent="0" algn="l" rtl="0">
              <a:lnSpc>
                <a:spcPct val="100000"/>
              </a:lnSpc>
              <a:spcBef>
                <a:spcPts val="0"/>
              </a:spcBef>
              <a:spcAft>
                <a:spcPts val="0"/>
              </a:spcAft>
              <a:buClr>
                <a:schemeClr val="lt1"/>
              </a:buClr>
              <a:buSzPct val="25000"/>
              <a:buFont typeface="Cabin"/>
              <a:buNone/>
            </a:pPr>
            <a:r>
              <a:rPr lang="en-US" sz="2400" b="1" i="0" u="none" strike="noStrike" cap="none" dirty="0">
                <a:solidFill>
                  <a:schemeClr val="lt1"/>
                </a:solidFill>
                <a:latin typeface="Courier"/>
                <a:ea typeface="Courier"/>
                <a:cs typeface="Courier"/>
                <a:sym typeface="Courier New"/>
              </a:rPr>
              <a:t>&gt;&gt;&gt; </a:t>
            </a:r>
            <a:r>
              <a:rPr lang="en-US" sz="2400" b="1" i="0" u="none" strike="noStrike" cap="none" dirty="0" err="1">
                <a:solidFill>
                  <a:srgbClr val="00FF00"/>
                </a:solidFill>
                <a:latin typeface="Courier"/>
                <a:ea typeface="Courier"/>
                <a:cs typeface="Courier"/>
                <a:sym typeface="Courier New"/>
              </a:rPr>
              <a:t>cards.append</a:t>
            </a:r>
            <a:r>
              <a:rPr lang="en-US" sz="2400" b="1" i="0" u="none" strike="noStrike" cap="none" dirty="0">
                <a:solidFill>
                  <a:srgbClr val="00FF00"/>
                </a:solidFill>
                <a:latin typeface="Courier"/>
                <a:ea typeface="Courier"/>
                <a:cs typeface="Courier"/>
                <a:sym typeface="Courier New"/>
              </a:rPr>
              <a:t>(</a:t>
            </a:r>
            <a:r>
              <a:rPr lang="en-US" sz="2400" b="1" i="0" u="none" strike="noStrike" cap="none" dirty="0">
                <a:solidFill>
                  <a:schemeClr val="lt1"/>
                </a:solidFill>
                <a:latin typeface="Courier"/>
                <a:ea typeface="Courier"/>
                <a:cs typeface="Courier"/>
                <a:sym typeface="Courier New"/>
              </a:rPr>
              <a:t>3</a:t>
            </a:r>
            <a:r>
              <a:rPr lang="en-US" sz="2400" b="1" i="0" u="none" strike="noStrike" cap="none" dirty="0">
                <a:solidFill>
                  <a:srgbClr val="00FF00"/>
                </a:solidFill>
                <a:latin typeface="Courier"/>
                <a:ea typeface="Courier"/>
                <a:cs typeface="Courier"/>
                <a:sym typeface="Courier New"/>
              </a:rPr>
              <a:t>)</a:t>
            </a:r>
            <a:endParaRPr lang="en-US" sz="2400" b="1" i="0" u="none" strike="noStrike" cap="none" dirty="0">
              <a:solidFill>
                <a:schemeClr val="lt1"/>
              </a:solidFill>
              <a:latin typeface="Courier"/>
              <a:ea typeface="Courier"/>
              <a:cs typeface="Courier"/>
              <a:sym typeface="Courier New"/>
            </a:endParaRPr>
          </a:p>
          <a:p>
            <a:pPr marL="0" marR="0" lvl="0" indent="0" algn="l" rtl="0">
              <a:lnSpc>
                <a:spcPct val="100000"/>
              </a:lnSpc>
              <a:spcBef>
                <a:spcPts val="0"/>
              </a:spcBef>
              <a:spcAft>
                <a:spcPts val="0"/>
              </a:spcAft>
              <a:buClr>
                <a:schemeClr val="lt1"/>
              </a:buClr>
              <a:buSzPct val="25000"/>
              <a:buFont typeface="Cabin"/>
              <a:buNone/>
            </a:pPr>
            <a:r>
              <a:rPr lang="en-US" sz="2400" b="1" i="0" u="none" strike="noStrike" cap="none" dirty="0">
                <a:solidFill>
                  <a:schemeClr val="lt1"/>
                </a:solidFill>
                <a:latin typeface="Courier"/>
                <a:ea typeface="Courier"/>
                <a:cs typeface="Courier"/>
                <a:sym typeface="Courier New"/>
              </a:rPr>
              <a:t>&gt;&gt;&gt; </a:t>
            </a:r>
            <a:r>
              <a:rPr lang="en-US" sz="2400" b="1" i="0" u="none" strike="noStrike" cap="none" dirty="0" err="1">
                <a:solidFill>
                  <a:srgbClr val="00FF00"/>
                </a:solidFill>
                <a:latin typeface="Courier"/>
                <a:ea typeface="Courier"/>
                <a:cs typeface="Courier"/>
                <a:sym typeface="Courier New"/>
              </a:rPr>
              <a:t>cards.append</a:t>
            </a:r>
            <a:r>
              <a:rPr lang="en-US" sz="2400" b="1" i="0" u="none" strike="noStrike" cap="none" dirty="0">
                <a:solidFill>
                  <a:srgbClr val="00FF00"/>
                </a:solidFill>
                <a:latin typeface="Courier"/>
                <a:ea typeface="Courier"/>
                <a:cs typeface="Courier"/>
                <a:sym typeface="Courier New"/>
              </a:rPr>
              <a:t>(</a:t>
            </a:r>
            <a:r>
              <a:rPr lang="en-US" sz="2400" b="1" dirty="0">
                <a:solidFill>
                  <a:schemeClr val="lt1"/>
                </a:solidFill>
                <a:latin typeface="Courier"/>
                <a:ea typeface="Courier"/>
                <a:cs typeface="Courier"/>
                <a:sym typeface="Courier New"/>
              </a:rPr>
              <a:t>75</a:t>
            </a:r>
            <a:r>
              <a:rPr lang="en-US" sz="2400" b="1" i="0" u="none" strike="noStrike" cap="none" dirty="0">
                <a:solidFill>
                  <a:srgbClr val="00FF00"/>
                </a:solidFill>
                <a:latin typeface="Courier"/>
                <a:ea typeface="Courier"/>
                <a:cs typeface="Courier"/>
                <a:sym typeface="Courier New"/>
              </a:rPr>
              <a:t>)</a:t>
            </a:r>
            <a:endParaRPr lang="en-US" sz="2400" b="1" i="0" u="none" strike="noStrike" cap="none" dirty="0">
              <a:solidFill>
                <a:schemeClr val="lt1"/>
              </a:solidFill>
              <a:latin typeface="Courier"/>
              <a:ea typeface="Courier"/>
              <a:cs typeface="Courier"/>
              <a:sym typeface="Courier New"/>
            </a:endParaRPr>
          </a:p>
          <a:p>
            <a:pPr marL="0" marR="0" lvl="0" indent="0" algn="l" rtl="0">
              <a:lnSpc>
                <a:spcPct val="100000"/>
              </a:lnSpc>
              <a:spcBef>
                <a:spcPts val="0"/>
              </a:spcBef>
              <a:spcAft>
                <a:spcPts val="0"/>
              </a:spcAft>
              <a:buClr>
                <a:schemeClr val="lt1"/>
              </a:buClr>
              <a:buSzPct val="25000"/>
              <a:buFont typeface="Cabin"/>
              <a:buNone/>
            </a:pPr>
            <a:r>
              <a:rPr lang="en-US" sz="2400" b="1" i="0" u="none" strike="noStrike" cap="none" dirty="0">
                <a:solidFill>
                  <a:schemeClr val="lt1"/>
                </a:solidFill>
                <a:latin typeface="Courier"/>
                <a:ea typeface="Courier"/>
                <a:cs typeface="Courier"/>
                <a:sym typeface="Courier New"/>
              </a:rPr>
              <a:t>&gt;&gt;&gt; </a:t>
            </a:r>
            <a:r>
              <a:rPr lang="en-US" sz="2400" b="1" i="0" u="none" strike="noStrike" cap="none" dirty="0">
                <a:solidFill>
                  <a:srgbClr val="FFFF00"/>
                </a:solidFill>
                <a:latin typeface="Courier"/>
                <a:ea typeface="Courier"/>
                <a:cs typeface="Courier"/>
                <a:sym typeface="Courier New"/>
              </a:rPr>
              <a:t>print(</a:t>
            </a:r>
            <a:r>
              <a:rPr lang="en-US" sz="2400" b="1" i="0" u="none" strike="noStrike" cap="none" dirty="0">
                <a:solidFill>
                  <a:srgbClr val="00FF00"/>
                </a:solidFill>
                <a:latin typeface="Courier"/>
                <a:ea typeface="Courier"/>
                <a:cs typeface="Courier"/>
                <a:sym typeface="Courier New"/>
              </a:rPr>
              <a:t>cards</a:t>
            </a:r>
            <a:r>
              <a:rPr lang="en-US" sz="2400" b="1" i="0" u="none" strike="noStrike" cap="none" dirty="0">
                <a:solidFill>
                  <a:srgbClr val="FFFF00"/>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2400" b="1" dirty="0">
                <a:solidFill>
                  <a:schemeClr val="lt1"/>
                </a:solidFill>
                <a:latin typeface="Courier"/>
                <a:ea typeface="Courier"/>
                <a:cs typeface="Courier"/>
                <a:sym typeface="Courier New"/>
              </a:rPr>
              <a:t>[</a:t>
            </a:r>
            <a:r>
              <a:rPr lang="en-US" sz="2400" b="1" i="0" u="none" strike="noStrike" cap="none" dirty="0">
                <a:solidFill>
                  <a:schemeClr val="lt1"/>
                </a:solidFill>
                <a:latin typeface="Courier"/>
                <a:ea typeface="Courier"/>
                <a:cs typeface="Courier"/>
                <a:sym typeface="Courier New"/>
              </a:rPr>
              <a:t>12, 3, 75</a:t>
            </a:r>
            <a:r>
              <a:rPr lang="en-US" sz="2400" b="1" dirty="0">
                <a:solidFill>
                  <a:schemeClr val="lt1"/>
                </a:solidFill>
                <a:latin typeface="Courier"/>
                <a:ea typeface="Courier"/>
                <a:cs typeface="Courier"/>
                <a:sym typeface="Courier New"/>
              </a:rPr>
              <a:t>]</a:t>
            </a:r>
            <a:endParaRPr lang="en-US" sz="2400" b="1" i="0" u="none" strike="noStrike" cap="none" dirty="0">
              <a:solidFill>
                <a:schemeClr val="lt1"/>
              </a:solidFill>
              <a:latin typeface="Courier"/>
              <a:ea typeface="Courier"/>
              <a:cs typeface="Courier"/>
              <a:sym typeface="Courier New"/>
            </a:endParaRPr>
          </a:p>
          <a:p>
            <a:pPr>
              <a:buClr>
                <a:schemeClr val="lt1"/>
              </a:buClr>
              <a:buSzPct val="25000"/>
            </a:pPr>
            <a:r>
              <a:rPr lang="en-US" sz="2400" b="1" i="0" u="none" strike="noStrike" cap="none" dirty="0">
                <a:solidFill>
                  <a:schemeClr val="lt1"/>
                </a:solidFill>
                <a:latin typeface="Courier"/>
                <a:ea typeface="Courier"/>
                <a:cs typeface="Courier"/>
                <a:sym typeface="Courier New"/>
              </a:rPr>
              <a:t>&gt;&gt;&gt; </a:t>
            </a:r>
            <a:r>
              <a:rPr lang="en-US" sz="2400" b="1" i="0" u="none" strike="noStrike" cap="none" dirty="0">
                <a:solidFill>
                  <a:srgbClr val="FFFF00"/>
                </a:solidFill>
                <a:latin typeface="Courier"/>
                <a:ea typeface="Courier"/>
                <a:cs typeface="Courier"/>
                <a:sym typeface="Courier New"/>
              </a:rPr>
              <a:t>print(</a:t>
            </a:r>
            <a:r>
              <a:rPr lang="en-US" sz="2400" b="1" i="0" u="none" strike="noStrike" cap="none" dirty="0">
                <a:solidFill>
                  <a:srgbClr val="00FF00"/>
                </a:solidFill>
                <a:latin typeface="Courier"/>
                <a:ea typeface="Courier"/>
                <a:cs typeface="Courier"/>
                <a:sym typeface="Courier New"/>
              </a:rPr>
              <a:t>cards</a:t>
            </a:r>
            <a:r>
              <a:rPr lang="en-US" sz="2400" b="1" i="0" u="none" strike="noStrike" cap="none" dirty="0">
                <a:solidFill>
                  <a:srgbClr val="00FFFF"/>
                </a:solidFill>
                <a:latin typeface="Courier"/>
                <a:ea typeface="Courier"/>
                <a:cs typeface="Courier"/>
                <a:sym typeface="Courier New"/>
              </a:rPr>
              <a:t>[1]</a:t>
            </a:r>
            <a:r>
              <a:rPr lang="en-US" sz="2400" b="1" dirty="0">
                <a:solidFill>
                  <a:srgbClr val="FFFF00"/>
                </a:solidFill>
                <a:latin typeface="Courier"/>
                <a:ea typeface="Courier"/>
                <a:cs typeface="Courier"/>
                <a:sym typeface="Courier New"/>
              </a:rPr>
              <a:t>)</a:t>
            </a:r>
            <a:endParaRPr lang="en-US" sz="2400" b="1" i="0" u="none" strike="noStrike" cap="none" dirty="0">
              <a:solidFill>
                <a:srgbClr val="00FFFF"/>
              </a:solidFill>
              <a:latin typeface="Courier"/>
              <a:ea typeface="Courier"/>
              <a:cs typeface="Courier"/>
              <a:sym typeface="Courier New"/>
            </a:endParaRPr>
          </a:p>
          <a:p>
            <a:pPr marL="0" marR="0" lvl="0" indent="0" algn="l" rtl="0">
              <a:lnSpc>
                <a:spcPct val="100000"/>
              </a:lnSpc>
              <a:spcBef>
                <a:spcPts val="0"/>
              </a:spcBef>
              <a:spcAft>
                <a:spcPts val="0"/>
              </a:spcAft>
              <a:buClr>
                <a:schemeClr val="lt1"/>
              </a:buClr>
              <a:buSzPct val="25000"/>
              <a:buFont typeface="Cabin"/>
              <a:buNone/>
            </a:pPr>
            <a:r>
              <a:rPr lang="en-US" sz="2400" b="1" i="0" u="none" strike="noStrike" cap="none" dirty="0">
                <a:solidFill>
                  <a:schemeClr val="lt1"/>
                </a:solidFill>
                <a:latin typeface="Courier"/>
                <a:ea typeface="Courier"/>
                <a:cs typeface="Courier"/>
                <a:sym typeface="Courier New"/>
              </a:rPr>
              <a:t>3</a:t>
            </a:r>
          </a:p>
          <a:p>
            <a:pPr marL="0" marR="0" lvl="0" indent="0" algn="l" rtl="0">
              <a:lnSpc>
                <a:spcPct val="100000"/>
              </a:lnSpc>
              <a:spcBef>
                <a:spcPts val="0"/>
              </a:spcBef>
              <a:spcAft>
                <a:spcPts val="0"/>
              </a:spcAft>
              <a:buClr>
                <a:schemeClr val="lt1"/>
              </a:buClr>
              <a:buSzPct val="25000"/>
              <a:buFont typeface="Cabin"/>
              <a:buNone/>
            </a:pPr>
            <a:r>
              <a:rPr lang="en-US" sz="2400" b="1" i="0" u="none" strike="noStrike" cap="none" dirty="0">
                <a:solidFill>
                  <a:schemeClr val="lt1"/>
                </a:solidFill>
                <a:latin typeface="Courier"/>
                <a:ea typeface="Courier"/>
                <a:cs typeface="Courier"/>
                <a:sym typeface="Courier New"/>
              </a:rPr>
              <a:t>&gt;&gt;&gt; </a:t>
            </a:r>
            <a:r>
              <a:rPr lang="en-US" sz="2400" b="1" i="0" u="none" strike="noStrike" cap="none" dirty="0">
                <a:solidFill>
                  <a:srgbClr val="00FF00"/>
                </a:solidFill>
                <a:latin typeface="Courier"/>
                <a:ea typeface="Courier"/>
                <a:cs typeface="Courier"/>
                <a:sym typeface="Courier New"/>
              </a:rPr>
              <a:t>cards</a:t>
            </a:r>
            <a:r>
              <a:rPr lang="en-US" sz="2400" b="1" i="0" u="none" strike="noStrike" cap="none" dirty="0">
                <a:solidFill>
                  <a:srgbClr val="00FFFF"/>
                </a:solidFill>
                <a:latin typeface="Courier"/>
                <a:ea typeface="Courier"/>
                <a:cs typeface="Courier"/>
                <a:sym typeface="Courier New"/>
              </a:rPr>
              <a:t>[1]</a:t>
            </a:r>
            <a:r>
              <a:rPr lang="en-US" sz="2400" b="1" i="0" u="none" strike="noStrike" cap="none" dirty="0">
                <a:solidFill>
                  <a:schemeClr val="lt1"/>
                </a:solidFill>
                <a:latin typeface="Courier"/>
                <a:ea typeface="Courier"/>
                <a:cs typeface="Courier"/>
                <a:sym typeface="Courier New"/>
              </a:rPr>
              <a:t> = </a:t>
            </a:r>
            <a:r>
              <a:rPr lang="en-US" sz="2400" b="1" i="0" u="none" strike="noStrike" cap="none" dirty="0">
                <a:solidFill>
                  <a:srgbClr val="00FF00"/>
                </a:solidFill>
                <a:latin typeface="Courier"/>
                <a:ea typeface="Courier"/>
                <a:cs typeface="Courier"/>
                <a:sym typeface="Courier New"/>
              </a:rPr>
              <a:t>cards</a:t>
            </a:r>
            <a:r>
              <a:rPr lang="en-US" sz="2400" b="1" i="0" u="none" strike="noStrike" cap="none" dirty="0">
                <a:solidFill>
                  <a:srgbClr val="00FFFF"/>
                </a:solidFill>
                <a:latin typeface="Courier"/>
                <a:ea typeface="Courier"/>
                <a:cs typeface="Courier"/>
                <a:sym typeface="Courier New"/>
              </a:rPr>
              <a:t>[1]</a:t>
            </a:r>
            <a:r>
              <a:rPr lang="en-US" sz="2400" b="1" i="0" u="none" strike="noStrike" cap="none" dirty="0">
                <a:solidFill>
                  <a:schemeClr val="lt1"/>
                </a:solidFill>
                <a:latin typeface="Courier"/>
                <a:ea typeface="Courier"/>
                <a:cs typeface="Courier"/>
                <a:sym typeface="Courier New"/>
              </a:rPr>
              <a:t> + 2</a:t>
            </a:r>
          </a:p>
          <a:p>
            <a:pPr>
              <a:buClr>
                <a:schemeClr val="lt1"/>
              </a:buClr>
              <a:buSzPct val="25000"/>
            </a:pPr>
            <a:r>
              <a:rPr lang="en-US" sz="2400" b="1" i="0" u="none" strike="noStrike" cap="none" dirty="0">
                <a:solidFill>
                  <a:schemeClr val="lt1"/>
                </a:solidFill>
                <a:latin typeface="Courier"/>
                <a:ea typeface="Courier"/>
                <a:cs typeface="Courier"/>
                <a:sym typeface="Courier New"/>
              </a:rPr>
              <a:t>&gt;&gt;&gt; </a:t>
            </a:r>
            <a:r>
              <a:rPr lang="en-US" sz="2400" b="1" i="0" u="none" strike="noStrike" cap="none" dirty="0">
                <a:solidFill>
                  <a:srgbClr val="FFFF00"/>
                </a:solidFill>
                <a:latin typeface="Courier"/>
                <a:ea typeface="Courier"/>
                <a:cs typeface="Courier"/>
                <a:sym typeface="Courier New"/>
              </a:rPr>
              <a:t>print(</a:t>
            </a:r>
            <a:r>
              <a:rPr lang="en-US" sz="2400" b="1" i="0" u="none" strike="noStrike" cap="none" dirty="0">
                <a:solidFill>
                  <a:srgbClr val="00FF00"/>
                </a:solidFill>
                <a:latin typeface="Courier"/>
                <a:ea typeface="Courier"/>
                <a:cs typeface="Courier"/>
                <a:sym typeface="Courier New"/>
              </a:rPr>
              <a:t>cards</a:t>
            </a:r>
            <a:r>
              <a:rPr lang="en-US" sz="2400" b="1" dirty="0">
                <a:solidFill>
                  <a:srgbClr val="FFFF00"/>
                </a:solidFill>
                <a:latin typeface="Courier"/>
                <a:ea typeface="Courier"/>
                <a:cs typeface="Courier"/>
                <a:sym typeface="Courier New"/>
              </a:rPr>
              <a:t>)</a:t>
            </a:r>
            <a:endParaRPr lang="en-US" sz="2400" b="1" i="0" u="none" strike="noStrike" cap="none" dirty="0">
              <a:solidFill>
                <a:srgbClr val="00FF00"/>
              </a:solidFill>
              <a:latin typeface="Courier"/>
              <a:ea typeface="Courier"/>
              <a:cs typeface="Courier"/>
              <a:sym typeface="Courier New"/>
            </a:endParaRPr>
          </a:p>
          <a:p>
            <a:pPr marL="0" marR="0" lvl="0" indent="0" algn="l" rtl="0">
              <a:lnSpc>
                <a:spcPct val="100000"/>
              </a:lnSpc>
              <a:spcBef>
                <a:spcPts val="0"/>
              </a:spcBef>
              <a:spcAft>
                <a:spcPts val="0"/>
              </a:spcAft>
              <a:buClr>
                <a:schemeClr val="lt1"/>
              </a:buClr>
              <a:buSzPct val="25000"/>
              <a:buFont typeface="Cabin"/>
              <a:buNone/>
            </a:pPr>
            <a:r>
              <a:rPr lang="en-US" sz="2400" b="1" dirty="0">
                <a:solidFill>
                  <a:schemeClr val="lt1"/>
                </a:solidFill>
                <a:latin typeface="Courier"/>
                <a:ea typeface="Courier"/>
                <a:cs typeface="Courier"/>
                <a:sym typeface="Courier New"/>
              </a:rPr>
              <a:t>[</a:t>
            </a:r>
            <a:r>
              <a:rPr lang="en-US" sz="2400" b="1" i="0" u="none" strike="noStrike" cap="none" dirty="0">
                <a:solidFill>
                  <a:schemeClr val="lt1"/>
                </a:solidFill>
                <a:latin typeface="Courier"/>
                <a:ea typeface="Courier"/>
                <a:cs typeface="Courier"/>
                <a:sym typeface="Courier New"/>
              </a:rPr>
              <a:t>12, </a:t>
            </a:r>
            <a:r>
              <a:rPr lang="en-US" sz="2400" b="1" i="0" u="none" strike="noStrike" cap="none" dirty="0">
                <a:solidFill>
                  <a:srgbClr val="00FFFF"/>
                </a:solidFill>
                <a:latin typeface="Courier"/>
                <a:ea typeface="Courier"/>
                <a:cs typeface="Courier"/>
                <a:sym typeface="Courier New"/>
              </a:rPr>
              <a:t>5</a:t>
            </a:r>
            <a:r>
              <a:rPr lang="en-US" sz="2400" b="1" i="0" u="none" strike="noStrike" cap="none" dirty="0">
                <a:solidFill>
                  <a:schemeClr val="lt1"/>
                </a:solidFill>
                <a:latin typeface="Courier"/>
                <a:ea typeface="Courier"/>
                <a:cs typeface="Courier"/>
                <a:sym typeface="Courier New"/>
              </a:rPr>
              <a:t>, 75</a:t>
            </a:r>
            <a:r>
              <a:rPr lang="en-US" sz="2400" b="1" dirty="0">
                <a:solidFill>
                  <a:schemeClr val="lt1"/>
                </a:solidFill>
                <a:latin typeface="Courier"/>
                <a:ea typeface="Courier"/>
                <a:cs typeface="Courier"/>
                <a:sym typeface="Courier New"/>
              </a:rPr>
              <a:t>]</a:t>
            </a:r>
            <a:endParaRPr lang="en-US" sz="2400" b="1" i="0" u="none" strike="noStrike" cap="none" dirty="0">
              <a:solidFill>
                <a:schemeClr val="lt1"/>
              </a:solidFill>
              <a:latin typeface="Courier"/>
              <a:ea typeface="Courier"/>
              <a:cs typeface="Courier"/>
              <a:sym typeface="Courier New"/>
            </a:endParaRPr>
          </a:p>
        </p:txBody>
      </p:sp>
      <p:sp>
        <p:nvSpPr>
          <p:cNvPr id="6" name="Shape 250"/>
          <p:cNvSpPr txBox="1">
            <a:spLocks noGrp="1"/>
          </p:cNvSpPr>
          <p:nvPr>
            <p:ph type="title"/>
          </p:nvPr>
        </p:nvSpPr>
        <p:spPr>
          <a:xfrm>
            <a:off x="1155700" y="789709"/>
            <a:ext cx="12582521" cy="1750290"/>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00FF"/>
              </a:buClr>
              <a:buSzPct val="25000"/>
              <a:buFont typeface="Cabin"/>
              <a:buNone/>
            </a:pPr>
            <a:r>
              <a:rPr lang="en-US" sz="7600" u="none" strike="noStrike" cap="none" dirty="0">
                <a:solidFill>
                  <a:srgbClr val="FFD966"/>
                </a:solidFill>
                <a:latin typeface="Arial" charset="0"/>
                <a:ea typeface="Arial" charset="0"/>
                <a:cs typeface="Arial" charset="0"/>
                <a:sym typeface="Cabin"/>
              </a:rPr>
              <a:t>Lists (Review)</a:t>
            </a:r>
          </a:p>
        </p:txBody>
      </p:sp>
      <p:pic>
        <p:nvPicPr>
          <p:cNvPr id="2" name="Picture 1" descr="A card catalog in a drawer&#10;&#10;Description automatically generated">
            <a:extLst>
              <a:ext uri="{FF2B5EF4-FFF2-40B4-BE49-F238E27FC236}">
                <a16:creationId xmlns:a16="http://schemas.microsoft.com/office/drawing/2014/main" id="{3FF18574-4414-ED1B-31FA-977D9E215126}"/>
              </a:ext>
            </a:extLst>
          </p:cNvPr>
          <p:cNvPicPr>
            <a:picLocks noChangeAspect="1"/>
          </p:cNvPicPr>
          <p:nvPr/>
        </p:nvPicPr>
        <p:blipFill>
          <a:blip r:embed="rId3"/>
          <a:stretch>
            <a:fillRect/>
          </a:stretch>
        </p:blipFill>
        <p:spPr>
          <a:xfrm>
            <a:off x="12509933" y="905163"/>
            <a:ext cx="2732873" cy="2335583"/>
          </a:xfrm>
          <a:prstGeom prst="rect">
            <a:avLst/>
          </a:prstGeom>
        </p:spPr>
      </p:pic>
    </p:spTree>
    <p:extLst>
      <p:ext uri="{BB962C8B-B14F-4D97-AF65-F5344CB8AC3E}">
        <p14:creationId xmlns:p14="http://schemas.microsoft.com/office/powerpoint/2010/main" val="36625322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57"/>
        <p:cNvGrpSpPr/>
        <p:nvPr/>
      </p:nvGrpSpPr>
      <p:grpSpPr>
        <a:xfrm>
          <a:off x="0" y="0"/>
          <a:ext cx="0" cy="0"/>
          <a:chOff x="0" y="0"/>
          <a:chExt cx="0" cy="0"/>
        </a:xfrm>
      </p:grpSpPr>
      <p:sp>
        <p:nvSpPr>
          <p:cNvPr id="259" name="Shape 259"/>
          <p:cNvSpPr txBox="1">
            <a:spLocks noGrp="1"/>
          </p:cNvSpPr>
          <p:nvPr>
            <p:ph type="body" idx="1"/>
          </p:nvPr>
        </p:nvSpPr>
        <p:spPr>
          <a:xfrm>
            <a:off x="1155700" y="2603500"/>
            <a:ext cx="6488113" cy="5702299"/>
          </a:xfrm>
          <a:prstGeom prst="rect">
            <a:avLst/>
          </a:prstGeom>
          <a:noFill/>
          <a:ln>
            <a:noFill/>
          </a:ln>
        </p:spPr>
        <p:txBody>
          <a:bodyPr lIns="38100" tIns="38100" rIns="38100" bIns="38100" anchor="ctr" anchorCtr="0">
            <a:noAutofit/>
          </a:bodyPr>
          <a:lstStyle/>
          <a:p>
            <a:pPr marL="749300" marR="0" lvl="0" indent="-371094" algn="l" rtl="0">
              <a:lnSpc>
                <a:spcPct val="100000"/>
              </a:lnSpc>
              <a:spcBef>
                <a:spcPts val="0"/>
              </a:spcBef>
              <a:spcAft>
                <a:spcPts val="0"/>
              </a:spcAft>
              <a:buClr>
                <a:schemeClr val="lt1"/>
              </a:buClr>
              <a:buSzPct val="100000"/>
              <a:buFont typeface="Cabin"/>
              <a:buChar char="•"/>
            </a:pPr>
            <a:r>
              <a:rPr lang="en-US" dirty="0">
                <a:solidFill>
                  <a:schemeClr val="lt1"/>
                </a:solidFill>
                <a:latin typeface="Arial" charset="0"/>
                <a:ea typeface="Arial" charset="0"/>
                <a:cs typeface="Arial" charset="0"/>
                <a:sym typeface="Cabin"/>
              </a:rPr>
              <a:t>We append values to the end of a List and look them up by position</a:t>
            </a:r>
            <a:endParaRPr lang="en-US" sz="3600" u="none" strike="noStrike" cap="none" dirty="0">
              <a:solidFill>
                <a:schemeClr val="lt1"/>
              </a:solidFill>
              <a:latin typeface="Arial" charset="0"/>
              <a:ea typeface="Arial" charset="0"/>
              <a:cs typeface="Arial" charset="0"/>
              <a:sym typeface="Cabin"/>
            </a:endParaRPr>
          </a:p>
          <a:p>
            <a:pPr marL="749300" indent="-371094">
              <a:buClr>
                <a:srgbClr val="FF00FF"/>
              </a:buClr>
              <a:buSzPct val="100000"/>
              <a:buFont typeface="Cabin"/>
              <a:buChar char="•"/>
            </a:pPr>
            <a:r>
              <a:rPr lang="en-US" dirty="0">
                <a:solidFill>
                  <a:schemeClr val="lt1"/>
                </a:solidFill>
                <a:latin typeface="Arial" charset="0"/>
                <a:ea typeface="Arial" charset="0"/>
                <a:cs typeface="Arial" charset="0"/>
                <a:sym typeface="Cabin"/>
              </a:rPr>
              <a:t>We insert values into a  </a:t>
            </a:r>
            <a:r>
              <a:rPr lang="en-US" sz="3600" u="none" strike="noStrike" cap="none" dirty="0">
                <a:solidFill>
                  <a:srgbClr val="FF00FF"/>
                </a:solidFill>
                <a:latin typeface="Arial" charset="0"/>
                <a:ea typeface="Arial" charset="0"/>
                <a:cs typeface="Arial" charset="0"/>
                <a:sym typeface="Cabin"/>
              </a:rPr>
              <a:t>Dictionary</a:t>
            </a:r>
            <a:r>
              <a:rPr lang="en-US" sz="3600" u="none" strike="noStrike" cap="none" dirty="0">
                <a:solidFill>
                  <a:schemeClr val="lt1"/>
                </a:solidFill>
                <a:latin typeface="Arial" charset="0"/>
                <a:ea typeface="Arial" charset="0"/>
                <a:cs typeface="Arial" charset="0"/>
                <a:sym typeface="Cabin"/>
              </a:rPr>
              <a:t> </a:t>
            </a:r>
            <a:r>
              <a:rPr lang="en-US" dirty="0">
                <a:solidFill>
                  <a:schemeClr val="lt1"/>
                </a:solidFill>
                <a:latin typeface="Arial" charset="0"/>
                <a:ea typeface="Arial" charset="0"/>
                <a:cs typeface="Arial" charset="0"/>
                <a:sym typeface="Cabin"/>
              </a:rPr>
              <a:t>using a key and retrieve them using a key</a:t>
            </a:r>
            <a:endParaRPr lang="en-US" sz="3600" u="none" strike="noStrike" cap="none" dirty="0">
              <a:solidFill>
                <a:schemeClr val="lt1"/>
              </a:solidFill>
              <a:latin typeface="Arial" charset="0"/>
              <a:ea typeface="Arial" charset="0"/>
              <a:cs typeface="Arial" charset="0"/>
              <a:sym typeface="Cabin"/>
            </a:endParaRPr>
          </a:p>
        </p:txBody>
      </p:sp>
      <p:sp>
        <p:nvSpPr>
          <p:cNvPr id="260" name="Shape 260"/>
          <p:cNvSpPr txBox="1"/>
          <p:nvPr/>
        </p:nvSpPr>
        <p:spPr>
          <a:xfrm>
            <a:off x="8242774" y="2314575"/>
            <a:ext cx="7746207" cy="5514975"/>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2400" b="1" i="0" u="none" strike="noStrike" cap="none" dirty="0">
                <a:solidFill>
                  <a:schemeClr val="lt1"/>
                </a:solidFill>
                <a:latin typeface="Courier"/>
                <a:ea typeface="Courier"/>
                <a:cs typeface="Courier"/>
                <a:sym typeface="Courier New"/>
              </a:rPr>
              <a:t>&gt;&gt;&gt; </a:t>
            </a:r>
            <a:r>
              <a:rPr lang="en-US" sz="2400" b="1" dirty="0">
                <a:solidFill>
                  <a:srgbClr val="00FF00"/>
                </a:solidFill>
                <a:latin typeface="Courier"/>
                <a:ea typeface="Courier"/>
                <a:cs typeface="Courier"/>
                <a:sym typeface="Courier New"/>
              </a:rPr>
              <a:t>cabinet</a:t>
            </a:r>
            <a:r>
              <a:rPr lang="en-US" sz="2400" b="1" i="0" u="none" strike="noStrike" cap="none" dirty="0">
                <a:solidFill>
                  <a:schemeClr val="lt1"/>
                </a:solidFill>
                <a:latin typeface="Courier"/>
                <a:ea typeface="Courier"/>
                <a:cs typeface="Courier"/>
                <a:sym typeface="Courier New"/>
              </a:rPr>
              <a:t> = </a:t>
            </a:r>
            <a:r>
              <a:rPr lang="en-US" sz="2400" b="1" i="0" u="none" strike="noStrike" cap="none" dirty="0" err="1">
                <a:solidFill>
                  <a:srgbClr val="FF00FF"/>
                </a:solidFill>
                <a:latin typeface="Courier"/>
                <a:ea typeface="Courier"/>
                <a:cs typeface="Courier"/>
                <a:sym typeface="Courier New"/>
              </a:rPr>
              <a:t>dict</a:t>
            </a:r>
            <a:r>
              <a:rPr lang="en-US" sz="2400" b="1"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2400" b="1" i="0" u="none" strike="noStrike" cap="none" dirty="0">
                <a:solidFill>
                  <a:schemeClr val="lt1"/>
                </a:solidFill>
                <a:latin typeface="Courier"/>
                <a:ea typeface="Courier"/>
                <a:cs typeface="Courier"/>
                <a:sym typeface="Courier New"/>
              </a:rPr>
              <a:t>&gt;&gt;&gt; </a:t>
            </a:r>
            <a:r>
              <a:rPr lang="en-US" sz="2400" b="1" i="0" u="none" strike="noStrike" cap="none" dirty="0">
                <a:solidFill>
                  <a:srgbClr val="00FF00"/>
                </a:solidFill>
                <a:latin typeface="Courier"/>
                <a:ea typeface="Courier"/>
                <a:cs typeface="Courier"/>
                <a:sym typeface="Courier New"/>
              </a:rPr>
              <a:t>cabinet</a:t>
            </a:r>
            <a:r>
              <a:rPr lang="en-US" sz="2400" b="1" i="0" u="none" strike="noStrike" cap="none" dirty="0">
                <a:solidFill>
                  <a:srgbClr val="00FFFF"/>
                </a:solidFill>
                <a:latin typeface="Courier"/>
                <a:ea typeface="Courier"/>
                <a:cs typeface="Courier"/>
                <a:sym typeface="Courier New"/>
              </a:rPr>
              <a:t>['summer']</a:t>
            </a:r>
            <a:r>
              <a:rPr lang="en-US" sz="2400" b="1" i="0" u="none" strike="noStrike" cap="none" dirty="0">
                <a:solidFill>
                  <a:schemeClr val="lt1"/>
                </a:solidFill>
                <a:latin typeface="Courier"/>
                <a:ea typeface="Courier"/>
                <a:cs typeface="Courier"/>
                <a:sym typeface="Courier New"/>
              </a:rPr>
              <a:t> = 12</a:t>
            </a:r>
          </a:p>
          <a:p>
            <a:pPr marL="0" marR="0" lvl="0" indent="0" algn="l" rtl="0">
              <a:lnSpc>
                <a:spcPct val="100000"/>
              </a:lnSpc>
              <a:spcBef>
                <a:spcPts val="0"/>
              </a:spcBef>
              <a:spcAft>
                <a:spcPts val="0"/>
              </a:spcAft>
              <a:buClr>
                <a:schemeClr val="lt1"/>
              </a:buClr>
              <a:buSzPct val="25000"/>
              <a:buFont typeface="Cabin"/>
              <a:buNone/>
            </a:pPr>
            <a:r>
              <a:rPr lang="en-US" sz="2400" b="1" i="0" u="none" strike="noStrike" cap="none" dirty="0">
                <a:solidFill>
                  <a:schemeClr val="lt1"/>
                </a:solidFill>
                <a:latin typeface="Courier"/>
                <a:ea typeface="Courier"/>
                <a:cs typeface="Courier"/>
                <a:sym typeface="Courier New"/>
              </a:rPr>
              <a:t>&gt;&gt;&gt; </a:t>
            </a:r>
            <a:r>
              <a:rPr lang="en-US" sz="2400" b="1" dirty="0">
                <a:solidFill>
                  <a:srgbClr val="00FF00"/>
                </a:solidFill>
                <a:latin typeface="Courier"/>
                <a:ea typeface="Courier"/>
                <a:cs typeface="Courier"/>
                <a:sym typeface="Courier New"/>
              </a:rPr>
              <a:t>cabinet</a:t>
            </a:r>
            <a:r>
              <a:rPr lang="en-US" sz="2400" b="1" i="0" u="none" strike="noStrike" cap="none" dirty="0">
                <a:solidFill>
                  <a:srgbClr val="00FFFF"/>
                </a:solidFill>
                <a:latin typeface="Courier"/>
                <a:ea typeface="Courier"/>
                <a:cs typeface="Courier"/>
                <a:sym typeface="Courier New"/>
              </a:rPr>
              <a:t>['fall']</a:t>
            </a:r>
            <a:r>
              <a:rPr lang="en-US" sz="2400" b="1" i="0" u="none" strike="noStrike" cap="none" dirty="0">
                <a:solidFill>
                  <a:schemeClr val="lt1"/>
                </a:solidFill>
                <a:latin typeface="Courier"/>
                <a:ea typeface="Courier"/>
                <a:cs typeface="Courier"/>
                <a:sym typeface="Courier New"/>
              </a:rPr>
              <a:t> = 3</a:t>
            </a:r>
          </a:p>
          <a:p>
            <a:pPr marL="0" marR="0" lvl="0" indent="0" algn="l" rtl="0">
              <a:lnSpc>
                <a:spcPct val="100000"/>
              </a:lnSpc>
              <a:spcBef>
                <a:spcPts val="0"/>
              </a:spcBef>
              <a:spcAft>
                <a:spcPts val="0"/>
              </a:spcAft>
              <a:buClr>
                <a:schemeClr val="lt1"/>
              </a:buClr>
              <a:buSzPct val="25000"/>
              <a:buFont typeface="Cabin"/>
              <a:buNone/>
            </a:pPr>
            <a:r>
              <a:rPr lang="en-US" sz="2400" b="1" i="0" u="none" strike="noStrike" cap="none" dirty="0">
                <a:solidFill>
                  <a:schemeClr val="lt1"/>
                </a:solidFill>
                <a:latin typeface="Courier"/>
                <a:ea typeface="Courier"/>
                <a:cs typeface="Courier"/>
                <a:sym typeface="Courier New"/>
              </a:rPr>
              <a:t>&gt;&gt;&gt; </a:t>
            </a:r>
            <a:r>
              <a:rPr lang="en-US" sz="2400" b="1" i="0" u="none" strike="noStrike" cap="none" dirty="0">
                <a:solidFill>
                  <a:srgbClr val="00FF00"/>
                </a:solidFill>
                <a:latin typeface="Courier"/>
                <a:ea typeface="Courier"/>
                <a:cs typeface="Courier"/>
                <a:sym typeface="Courier New"/>
              </a:rPr>
              <a:t>cabinet</a:t>
            </a:r>
            <a:r>
              <a:rPr lang="en-US" sz="2400" b="1" i="0" u="none" strike="noStrike" cap="none" dirty="0">
                <a:solidFill>
                  <a:srgbClr val="00FFFF"/>
                </a:solidFill>
                <a:latin typeface="Courier"/>
                <a:ea typeface="Courier"/>
                <a:cs typeface="Courier"/>
                <a:sym typeface="Courier New"/>
              </a:rPr>
              <a:t>['spring']</a:t>
            </a:r>
            <a:r>
              <a:rPr lang="en-US" sz="2400" b="1" i="0" u="none" strike="noStrike" cap="none" dirty="0">
                <a:solidFill>
                  <a:schemeClr val="lt1"/>
                </a:solidFill>
                <a:latin typeface="Courier"/>
                <a:ea typeface="Courier"/>
                <a:cs typeface="Courier"/>
                <a:sym typeface="Courier New"/>
              </a:rPr>
              <a:t> = 75</a:t>
            </a:r>
          </a:p>
          <a:p>
            <a:pPr marL="0" marR="0" lvl="0" indent="0" algn="l" rtl="0">
              <a:lnSpc>
                <a:spcPct val="100000"/>
              </a:lnSpc>
              <a:spcBef>
                <a:spcPts val="0"/>
              </a:spcBef>
              <a:spcAft>
                <a:spcPts val="0"/>
              </a:spcAft>
              <a:buClr>
                <a:schemeClr val="lt1"/>
              </a:buClr>
              <a:buSzPct val="25000"/>
              <a:buFont typeface="Cabin"/>
              <a:buNone/>
            </a:pPr>
            <a:r>
              <a:rPr lang="en-US" sz="2400" b="1" i="0" u="none" strike="noStrike" cap="none" dirty="0">
                <a:solidFill>
                  <a:schemeClr val="lt1"/>
                </a:solidFill>
                <a:latin typeface="Courier"/>
                <a:ea typeface="Courier"/>
                <a:cs typeface="Courier"/>
                <a:sym typeface="Courier New"/>
              </a:rPr>
              <a:t>&gt;&gt;&gt; </a:t>
            </a:r>
            <a:r>
              <a:rPr lang="en-US" sz="2400" b="1" i="0" u="none" strike="noStrike" cap="none" dirty="0">
                <a:solidFill>
                  <a:srgbClr val="FFFF00"/>
                </a:solidFill>
                <a:latin typeface="Courier"/>
                <a:ea typeface="Courier"/>
                <a:cs typeface="Courier"/>
                <a:sym typeface="Courier New"/>
              </a:rPr>
              <a:t>print(</a:t>
            </a:r>
            <a:r>
              <a:rPr lang="en-US" sz="2400" b="1" i="0" u="none" strike="noStrike" cap="none" dirty="0">
                <a:solidFill>
                  <a:srgbClr val="00FF00"/>
                </a:solidFill>
                <a:latin typeface="Courier"/>
                <a:ea typeface="Courier"/>
                <a:cs typeface="Courier"/>
                <a:sym typeface="Courier New"/>
              </a:rPr>
              <a:t>cabinet</a:t>
            </a:r>
            <a:r>
              <a:rPr lang="en-US" sz="2400" b="1" i="0" u="none" strike="noStrike" cap="none" dirty="0">
                <a:solidFill>
                  <a:srgbClr val="FFFF00"/>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2400" b="1" i="0" u="none" strike="noStrike" cap="none" dirty="0">
                <a:solidFill>
                  <a:schemeClr val="lt1"/>
                </a:solidFill>
                <a:latin typeface="Courier"/>
                <a:ea typeface="Courier"/>
                <a:cs typeface="Courier"/>
                <a:sym typeface="Courier New"/>
              </a:rPr>
              <a:t>{'summer': 12, fall': 3, spring': 75}</a:t>
            </a:r>
          </a:p>
          <a:p>
            <a:pPr>
              <a:buClr>
                <a:schemeClr val="lt1"/>
              </a:buClr>
              <a:buSzPct val="25000"/>
            </a:pPr>
            <a:r>
              <a:rPr lang="en-US" sz="2400" b="1" i="0" u="none" strike="noStrike" cap="none" dirty="0">
                <a:solidFill>
                  <a:schemeClr val="lt1"/>
                </a:solidFill>
                <a:latin typeface="Courier"/>
                <a:ea typeface="Courier"/>
                <a:cs typeface="Courier"/>
                <a:sym typeface="Courier New"/>
              </a:rPr>
              <a:t>&gt;&gt;&gt; </a:t>
            </a:r>
            <a:r>
              <a:rPr lang="en-US" sz="2400" b="1" i="0" u="none" strike="noStrike" cap="none" dirty="0">
                <a:solidFill>
                  <a:srgbClr val="FFFF00"/>
                </a:solidFill>
                <a:latin typeface="Courier"/>
                <a:ea typeface="Courier"/>
                <a:cs typeface="Courier"/>
                <a:sym typeface="Courier New"/>
              </a:rPr>
              <a:t>print(</a:t>
            </a:r>
            <a:r>
              <a:rPr lang="en-US" sz="2400" b="1" i="0" u="none" strike="noStrike" cap="none" dirty="0">
                <a:solidFill>
                  <a:srgbClr val="00FF00"/>
                </a:solidFill>
                <a:latin typeface="Courier"/>
                <a:ea typeface="Courier"/>
                <a:cs typeface="Courier"/>
                <a:sym typeface="Courier New"/>
              </a:rPr>
              <a:t>cabinet</a:t>
            </a:r>
            <a:r>
              <a:rPr lang="en-US" sz="2400" b="1" i="0" u="none" strike="noStrike" cap="none" dirty="0">
                <a:solidFill>
                  <a:srgbClr val="00FFFF"/>
                </a:solidFill>
                <a:latin typeface="Courier"/>
                <a:ea typeface="Courier"/>
                <a:cs typeface="Courier"/>
                <a:sym typeface="Courier New"/>
              </a:rPr>
              <a:t>['fall']</a:t>
            </a:r>
            <a:r>
              <a:rPr lang="en-US" sz="2400" b="1" dirty="0">
                <a:solidFill>
                  <a:srgbClr val="FFFF00"/>
                </a:solidFill>
                <a:latin typeface="Courier"/>
                <a:ea typeface="Courier"/>
                <a:cs typeface="Courier"/>
                <a:sym typeface="Courier New"/>
              </a:rPr>
              <a:t>)</a:t>
            </a:r>
            <a:endParaRPr lang="en-US" sz="2400" b="1" i="0" u="none" strike="noStrike" cap="none" dirty="0">
              <a:solidFill>
                <a:srgbClr val="00FFFF"/>
              </a:solidFill>
              <a:latin typeface="Courier"/>
              <a:ea typeface="Courier"/>
              <a:cs typeface="Courier"/>
              <a:sym typeface="Courier New"/>
            </a:endParaRPr>
          </a:p>
          <a:p>
            <a:pPr marL="0" marR="0" lvl="0" indent="0" algn="l" rtl="0">
              <a:lnSpc>
                <a:spcPct val="100000"/>
              </a:lnSpc>
              <a:spcBef>
                <a:spcPts val="0"/>
              </a:spcBef>
              <a:spcAft>
                <a:spcPts val="0"/>
              </a:spcAft>
              <a:buClr>
                <a:schemeClr val="lt1"/>
              </a:buClr>
              <a:buSzPct val="25000"/>
              <a:buFont typeface="Cabin"/>
              <a:buNone/>
            </a:pPr>
            <a:r>
              <a:rPr lang="en-US" sz="2400" b="1" i="0" u="none" strike="noStrike" cap="none" dirty="0">
                <a:solidFill>
                  <a:schemeClr val="lt1"/>
                </a:solidFill>
                <a:latin typeface="Courier"/>
                <a:ea typeface="Courier"/>
                <a:cs typeface="Courier"/>
                <a:sym typeface="Courier New"/>
              </a:rPr>
              <a:t>3</a:t>
            </a:r>
          </a:p>
          <a:p>
            <a:pPr marL="0" marR="0" lvl="0" indent="0" algn="l" rtl="0">
              <a:lnSpc>
                <a:spcPct val="100000"/>
              </a:lnSpc>
              <a:spcBef>
                <a:spcPts val="0"/>
              </a:spcBef>
              <a:spcAft>
                <a:spcPts val="0"/>
              </a:spcAft>
              <a:buClr>
                <a:schemeClr val="lt1"/>
              </a:buClr>
              <a:buSzPct val="25000"/>
              <a:buFont typeface="Cabin"/>
              <a:buNone/>
            </a:pPr>
            <a:r>
              <a:rPr lang="en-US" sz="2400" b="1" i="0" u="none" strike="noStrike" cap="none" dirty="0">
                <a:solidFill>
                  <a:schemeClr val="lt1"/>
                </a:solidFill>
                <a:latin typeface="Courier"/>
                <a:ea typeface="Courier"/>
                <a:cs typeface="Courier"/>
                <a:sym typeface="Courier New"/>
              </a:rPr>
              <a:t>&gt;&gt;&gt; </a:t>
            </a:r>
            <a:r>
              <a:rPr lang="en-US" sz="2400" b="1" i="0" u="none" strike="noStrike" cap="none" dirty="0">
                <a:solidFill>
                  <a:srgbClr val="00FF00"/>
                </a:solidFill>
                <a:latin typeface="Courier"/>
                <a:ea typeface="Courier"/>
                <a:cs typeface="Courier"/>
                <a:sym typeface="Courier New"/>
              </a:rPr>
              <a:t>cabinet</a:t>
            </a:r>
            <a:r>
              <a:rPr lang="en-US" sz="2400" b="1" i="0" u="none" strike="noStrike" cap="none" dirty="0">
                <a:solidFill>
                  <a:srgbClr val="00FFFF"/>
                </a:solidFill>
                <a:latin typeface="Courier"/>
                <a:ea typeface="Courier"/>
                <a:cs typeface="Courier"/>
                <a:sym typeface="Courier New"/>
              </a:rPr>
              <a:t>['fall']</a:t>
            </a:r>
            <a:r>
              <a:rPr lang="en-US" sz="2400" b="1" i="0" u="none" strike="noStrike" cap="none" dirty="0">
                <a:solidFill>
                  <a:schemeClr val="lt1"/>
                </a:solidFill>
                <a:latin typeface="Courier"/>
                <a:ea typeface="Courier"/>
                <a:cs typeface="Courier"/>
                <a:sym typeface="Courier New"/>
              </a:rPr>
              <a:t> = </a:t>
            </a:r>
            <a:r>
              <a:rPr lang="en-US" sz="2400" b="1" i="0" u="none" strike="noStrike" cap="none" dirty="0">
                <a:solidFill>
                  <a:srgbClr val="00FF00"/>
                </a:solidFill>
                <a:latin typeface="Courier"/>
                <a:ea typeface="Courier"/>
                <a:cs typeface="Courier"/>
                <a:sym typeface="Courier New"/>
              </a:rPr>
              <a:t>cabinet</a:t>
            </a:r>
            <a:r>
              <a:rPr lang="en-US" sz="2400" b="1" i="0" u="none" strike="noStrike" cap="none" dirty="0">
                <a:solidFill>
                  <a:srgbClr val="00FFFF"/>
                </a:solidFill>
                <a:latin typeface="Courier"/>
                <a:ea typeface="Courier"/>
                <a:cs typeface="Courier"/>
                <a:sym typeface="Courier New"/>
              </a:rPr>
              <a:t>['fall']</a:t>
            </a:r>
            <a:r>
              <a:rPr lang="en-US" sz="2400" b="1" i="0" u="none" strike="noStrike" cap="none" dirty="0">
                <a:solidFill>
                  <a:schemeClr val="lt1"/>
                </a:solidFill>
                <a:latin typeface="Courier"/>
                <a:ea typeface="Courier"/>
                <a:cs typeface="Courier"/>
                <a:sym typeface="Courier New"/>
              </a:rPr>
              <a:t> + 2</a:t>
            </a:r>
          </a:p>
          <a:p>
            <a:pPr>
              <a:buClr>
                <a:schemeClr val="lt1"/>
              </a:buClr>
              <a:buSzPct val="25000"/>
            </a:pPr>
            <a:r>
              <a:rPr lang="en-US" sz="2400" b="1" i="0" u="none" strike="noStrike" cap="none" dirty="0">
                <a:solidFill>
                  <a:schemeClr val="lt1"/>
                </a:solidFill>
                <a:latin typeface="Courier"/>
                <a:ea typeface="Courier"/>
                <a:cs typeface="Courier"/>
                <a:sym typeface="Courier New"/>
              </a:rPr>
              <a:t>&gt;&gt;&gt; </a:t>
            </a:r>
            <a:r>
              <a:rPr lang="en-US" sz="2400" b="1" i="0" u="none" strike="noStrike" cap="none" dirty="0">
                <a:solidFill>
                  <a:srgbClr val="FFFF00"/>
                </a:solidFill>
                <a:latin typeface="Courier"/>
                <a:ea typeface="Courier"/>
                <a:cs typeface="Courier"/>
                <a:sym typeface="Courier New"/>
              </a:rPr>
              <a:t>print(</a:t>
            </a:r>
            <a:r>
              <a:rPr lang="en-US" sz="2400" b="1" i="0" u="none" strike="noStrike" cap="none" dirty="0">
                <a:solidFill>
                  <a:srgbClr val="00FF00"/>
                </a:solidFill>
                <a:latin typeface="Courier"/>
                <a:ea typeface="Courier"/>
                <a:cs typeface="Courier"/>
                <a:sym typeface="Courier New"/>
              </a:rPr>
              <a:t>cabinet</a:t>
            </a:r>
            <a:r>
              <a:rPr lang="en-US" sz="2400" b="1" dirty="0">
                <a:solidFill>
                  <a:srgbClr val="FFFF00"/>
                </a:solidFill>
                <a:latin typeface="Courier"/>
                <a:ea typeface="Courier"/>
                <a:cs typeface="Courier"/>
                <a:sym typeface="Courier New"/>
              </a:rPr>
              <a:t>)</a:t>
            </a:r>
            <a:endParaRPr lang="en-US" sz="2400" b="1" i="0" u="none" strike="noStrike" cap="none" dirty="0">
              <a:solidFill>
                <a:srgbClr val="00FF00"/>
              </a:solidFill>
              <a:latin typeface="Courier"/>
              <a:ea typeface="Courier"/>
              <a:cs typeface="Courier"/>
              <a:sym typeface="Courier New"/>
            </a:endParaRPr>
          </a:p>
          <a:p>
            <a:pPr marL="0" marR="0" lvl="0" indent="0" algn="l" rtl="0">
              <a:lnSpc>
                <a:spcPct val="100000"/>
              </a:lnSpc>
              <a:spcBef>
                <a:spcPts val="0"/>
              </a:spcBef>
              <a:spcAft>
                <a:spcPts val="0"/>
              </a:spcAft>
              <a:buClr>
                <a:schemeClr val="lt1"/>
              </a:buClr>
              <a:buSzPct val="25000"/>
              <a:buFont typeface="Cabin"/>
              <a:buNone/>
            </a:pPr>
            <a:r>
              <a:rPr lang="en-US" sz="2400" b="1" i="0" u="none" strike="noStrike" cap="none" dirty="0">
                <a:solidFill>
                  <a:schemeClr val="lt1"/>
                </a:solidFill>
                <a:latin typeface="Courier"/>
                <a:ea typeface="Courier"/>
                <a:cs typeface="Courier"/>
                <a:sym typeface="Courier New"/>
              </a:rPr>
              <a:t>{'summer': 12, </a:t>
            </a:r>
            <a:r>
              <a:rPr lang="en-US" sz="2400" b="1" i="0" u="none" strike="noStrike" cap="none" dirty="0">
                <a:solidFill>
                  <a:srgbClr val="00FFFF"/>
                </a:solidFill>
                <a:latin typeface="Courier"/>
                <a:ea typeface="Courier"/>
                <a:cs typeface="Courier"/>
                <a:sym typeface="Courier New"/>
              </a:rPr>
              <a:t>'fall': 5</a:t>
            </a:r>
            <a:r>
              <a:rPr lang="en-US" sz="2400" b="1" i="0" u="none" strike="noStrike" cap="none" dirty="0">
                <a:solidFill>
                  <a:schemeClr val="lt1"/>
                </a:solidFill>
                <a:latin typeface="Courier"/>
                <a:ea typeface="Courier"/>
                <a:cs typeface="Courier"/>
                <a:sym typeface="Courier New"/>
              </a:rPr>
              <a:t>, 'spring': 75}</a:t>
            </a:r>
          </a:p>
        </p:txBody>
      </p:sp>
      <p:sp>
        <p:nvSpPr>
          <p:cNvPr id="6" name="Shape 250"/>
          <p:cNvSpPr txBox="1">
            <a:spLocks noGrp="1"/>
          </p:cNvSpPr>
          <p:nvPr>
            <p:ph type="title"/>
          </p:nvPr>
        </p:nvSpPr>
        <p:spPr>
          <a:xfrm>
            <a:off x="1155700" y="789709"/>
            <a:ext cx="12582521" cy="1750290"/>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00FF"/>
              </a:buClr>
              <a:buSzPct val="25000"/>
              <a:buFont typeface="Cabin"/>
              <a:buNone/>
            </a:pPr>
            <a:r>
              <a:rPr lang="en-US" sz="7600" u="none" strike="noStrike" cap="none" dirty="0">
                <a:solidFill>
                  <a:srgbClr val="FFD966"/>
                </a:solidFill>
                <a:latin typeface="Arial" charset="0"/>
                <a:ea typeface="Arial" charset="0"/>
                <a:cs typeface="Arial" charset="0"/>
                <a:sym typeface="Cabin"/>
              </a:rPr>
              <a:t>Dictionaries</a:t>
            </a:r>
          </a:p>
        </p:txBody>
      </p:sp>
      <p:pic>
        <p:nvPicPr>
          <p:cNvPr id="2" name="Picture 1" descr="A shelf with file folders with labels on them">
            <a:extLst>
              <a:ext uri="{FF2B5EF4-FFF2-40B4-BE49-F238E27FC236}">
                <a16:creationId xmlns:a16="http://schemas.microsoft.com/office/drawing/2014/main" id="{58B87987-CDA8-8E1D-4121-30AD54732461}"/>
              </a:ext>
            </a:extLst>
          </p:cNvPr>
          <p:cNvPicPr>
            <a:picLocks noChangeAspect="1"/>
          </p:cNvPicPr>
          <p:nvPr/>
        </p:nvPicPr>
        <p:blipFill rotWithShape="1">
          <a:blip r:embed="rId3"/>
          <a:srcRect t="31157" r="55874" b="33492"/>
          <a:stretch/>
        </p:blipFill>
        <p:spPr>
          <a:xfrm>
            <a:off x="13472794" y="800860"/>
            <a:ext cx="2516188" cy="2687782"/>
          </a:xfrm>
          <a:prstGeom prst="rect">
            <a:avLst/>
          </a:prstGeom>
        </p:spPr>
      </p:pic>
    </p:spTree>
  </p:cSld>
  <p:clrMapOvr>
    <a:masterClrMapping/>
  </p:clrMapOvr>
</p:sld>
</file>

<file path=ppt/theme/theme1.xml><?xml version="1.0" encoding="utf-8"?>
<a:theme xmlns:a="http://schemas.openxmlformats.org/drawingml/2006/main" name="1_Title &amp; Subtitle">
  <a:themeElements>
    <a:clrScheme name="">
      <a:dk1>
        <a:srgbClr val="808080"/>
      </a:dk1>
      <a:lt1>
        <a:srgbClr val="FFFFFF"/>
      </a:lt1>
      <a:dk2>
        <a:srgbClr val="000000"/>
      </a:dk2>
      <a:lt2>
        <a:srgbClr val="000000"/>
      </a:lt2>
      <a:accent1>
        <a:srgbClr val="BBE0E3"/>
      </a:accent1>
      <a:accent2>
        <a:srgbClr val="333399"/>
      </a:accent2>
      <a:accent3>
        <a:srgbClr val="AAAAAA"/>
      </a:accent3>
      <a:accent4>
        <a:srgbClr val="DADADA"/>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612</TotalTime>
  <Words>2544</Words>
  <Application>Microsoft Macintosh PowerPoint</Application>
  <PresentationFormat>Custom</PresentationFormat>
  <Paragraphs>304</Paragraphs>
  <Slides>30</Slides>
  <Notes>27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30</vt:i4>
      </vt:variant>
    </vt:vector>
  </HeadingPairs>
  <TitlesOfParts>
    <vt:vector size="36" baseType="lpstr">
      <vt:lpstr>Cabin</vt:lpstr>
      <vt:lpstr>Arial</vt:lpstr>
      <vt:lpstr>Courier</vt:lpstr>
      <vt:lpstr>Courier New</vt:lpstr>
      <vt:lpstr>Gill Sans</vt:lpstr>
      <vt:lpstr>1_Title &amp; Subtitle</vt:lpstr>
      <vt:lpstr>Python Dictionaries</vt:lpstr>
      <vt:lpstr>What is a Collection?</vt:lpstr>
      <vt:lpstr>What is Not a “Collection”?</vt:lpstr>
      <vt:lpstr>A Story of Two Collections..</vt:lpstr>
      <vt:lpstr>Dictionaries</vt:lpstr>
      <vt:lpstr>Dictionaries over time in Python</vt:lpstr>
      <vt:lpstr>Below the Abstraction</vt:lpstr>
      <vt:lpstr>Lists (Review)</vt:lpstr>
      <vt:lpstr>Dictionaries</vt:lpstr>
      <vt:lpstr>Comparing Lists and Dictionaries</vt:lpstr>
      <vt:lpstr>Dictionary Literals (Constants)</vt:lpstr>
      <vt:lpstr>Most Common Name?</vt:lpstr>
      <vt:lpstr>Most Common Name?</vt:lpstr>
      <vt:lpstr>Most Common Name?</vt:lpstr>
      <vt:lpstr>Many Counters with a Dictionary</vt:lpstr>
      <vt:lpstr>Dictionary Tracebacks</vt:lpstr>
      <vt:lpstr>When We See a New Name</vt:lpstr>
      <vt:lpstr>The get Method for Dictionaries</vt:lpstr>
      <vt:lpstr>Simplified Counting with get()</vt:lpstr>
      <vt:lpstr>PowerPoint Presentation</vt:lpstr>
      <vt:lpstr>PowerPoint Presentation</vt:lpstr>
      <vt:lpstr>Counting Pattern</vt:lpstr>
      <vt:lpstr>PowerPoint Presentation</vt:lpstr>
      <vt:lpstr>PowerPoint Presentation</vt:lpstr>
      <vt:lpstr>Definite Loops and Dictionaries</vt:lpstr>
      <vt:lpstr>Retrieving Lists of Keys and Values</vt:lpstr>
      <vt:lpstr>Bonus: Two Iteration Variables!</vt:lpstr>
      <vt:lpstr>PowerPoint Presentation</vt:lpstr>
      <vt:lpstr>Summary</vt:lpstr>
      <vt:lpstr>Acknowledgements / Contributions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Python Dictionaries</dc:title>
  <cp:lastModifiedBy>Severance, Charles</cp:lastModifiedBy>
  <cp:revision>84</cp:revision>
  <dcterms:modified xsi:type="dcterms:W3CDTF">2024-01-26T02:10:03Z</dcterms:modified>
</cp:coreProperties>
</file>