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</p:sldMasterIdLst>
  <p:notesMasterIdLst>
    <p:notesMasterId r:id="rId6"/>
  </p:notesMasterIdLst>
  <p:sldIdLst>
    <p:sldId id="279" r:id="rId2"/>
    <p:sldId id="280" r:id="rId3"/>
    <p:sldId id="281" r:id="rId4"/>
    <p:sldId id="282" r:id="rId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58" autoAdjust="0"/>
    <p:restoredTop sz="93615"/>
  </p:normalViewPr>
  <p:slideViewPr>
    <p:cSldViewPr snapToGrid="0" snapToObjects="1">
      <p:cViewPr>
        <p:scale>
          <a:sx n="59" d="100"/>
          <a:sy n="59" d="100"/>
        </p:scale>
        <p:origin x="-610" y="-5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 dirty="0"/>
          </a:p>
          <a:p>
            <a:pPr lvl="1">
              <a:spcBef>
                <a:spcPts val="0"/>
              </a:spcBef>
            </a:pPr>
            <a:endParaRPr dirty="0"/>
          </a:p>
          <a:p>
            <a:pPr lvl="2">
              <a:spcBef>
                <a:spcPts val="0"/>
              </a:spcBef>
            </a:pPr>
            <a:endParaRPr dirty="0"/>
          </a:p>
          <a:p>
            <a:pPr lvl="3">
              <a:spcBef>
                <a:spcPts val="0"/>
              </a:spcBef>
            </a:pPr>
            <a:endParaRPr dirty="0"/>
          </a:p>
          <a:p>
            <a:pPr lvl="4">
              <a:spcBef>
                <a:spcPts val="0"/>
              </a:spcBef>
            </a:pPr>
            <a:endParaRPr dirty="0"/>
          </a:p>
          <a:p>
            <a:pPr lvl="5">
              <a:spcBef>
                <a:spcPts val="0"/>
              </a:spcBef>
            </a:pPr>
            <a:endParaRPr dirty="0"/>
          </a:p>
          <a:p>
            <a:pPr lvl="6">
              <a:spcBef>
                <a:spcPts val="0"/>
              </a:spcBef>
            </a:pPr>
            <a:endParaRPr dirty="0"/>
          </a:p>
          <a:p>
            <a:pPr lvl="7">
              <a:spcBef>
                <a:spcPts val="0"/>
              </a:spcBef>
            </a:pPr>
            <a:endParaRPr dirty="0"/>
          </a:p>
          <a:p>
            <a:pPr lvl="8">
              <a:spcBef>
                <a:spcPts val="0"/>
              </a:spcBef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84333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258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0" name="Shape 4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3950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182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45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002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5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" name="Picture 3" descr="introhtml_SC_topbar.png"/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428"/>
          <a:stretch/>
        </p:blipFill>
        <p:spPr>
          <a:xfrm>
            <a:off x="0" y="12096"/>
            <a:ext cx="9144000" cy="38946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 userDrawn="1"/>
        </p:nvSpPr>
        <p:spPr>
          <a:xfrm>
            <a:off x="83918" y="52940"/>
            <a:ext cx="258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Grande"/>
                <a:cs typeface="Lucida Grande"/>
              </a:rPr>
              <a:t>LECTURE</a:t>
            </a:r>
            <a:r>
              <a:rPr lang="en-US" sz="1400" baseline="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Grande"/>
                <a:cs typeface="Lucida Grande"/>
              </a:rPr>
              <a:t> NAME</a:t>
            </a:r>
            <a:endParaRPr lang="en-US" sz="1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Lucida Grande"/>
              <a:cs typeface="Lucida Grande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253071" y="-3374"/>
            <a:ext cx="16207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aseline="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PYTHON FOR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466609" y="126322"/>
            <a:ext cx="12034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aseline="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EVERYBODY</a:t>
            </a:r>
            <a:endParaRPr lang="en-US" sz="11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  <a:prstGeom prst="rect">
            <a:avLst/>
          </a:prstGeo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  <a:prstGeom prst="rect">
            <a:avLst/>
          </a:prstGeo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160716" y="114157"/>
            <a:ext cx="3115325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Introduction – Part 3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06" r:id="rId10"/>
    <p:sldLayoutId id="214748370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arrypotter.wikia.com/wiki/Parseltongu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harrypotter.wikia.com/wiki/Salazar_Slytheri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/>
          <p:nvPr/>
        </p:nvSpPr>
        <p:spPr>
          <a:xfrm>
            <a:off x="3318350" y="7319254"/>
            <a:ext cx="9639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http://harrypotter.wikia.com/wiki/Parseltongue</a:t>
            </a:r>
          </a:p>
        </p:txBody>
      </p:sp>
      <p:sp>
        <p:nvSpPr>
          <p:cNvPr id="436" name="Shape 436"/>
          <p:cNvSpPr txBox="1"/>
          <p:nvPr/>
        </p:nvSpPr>
        <p:spPr>
          <a:xfrm>
            <a:off x="977855" y="1876300"/>
            <a:ext cx="10128561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00FF"/>
              </a:buClr>
              <a:buSzPct val="25000"/>
            </a:pPr>
            <a:r>
              <a:rPr lang="es-AR" sz="4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Lengua Pársel 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la lengua de las serpientes y de aquellos que pueden hablar con ellas. Un individuo que puede hablar</a:t>
            </a:r>
            <a:r>
              <a:rPr lang="es-AR" sz="4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Pársel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conocido como </a:t>
            </a:r>
            <a:r>
              <a:rPr lang="es-AR" sz="4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hablante de Pársel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Es una habilidad muy poco común y puede ser hereditaria. </a:t>
            </a:r>
            <a:r>
              <a:rPr lang="es-AR" sz="42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Casi todos los </a:t>
            </a:r>
            <a:r>
              <a:rPr lang="es-AR" sz="4200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hablantes de Pársel 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conocidos son descendentes de </a:t>
            </a:r>
            <a:r>
              <a:rPr lang="es-AR" sz="4200" u="sng" strike="noStrike" cap="none" dirty="0" smtClean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Salazar Slytherin</a:t>
            </a:r>
            <a:r>
              <a:rPr lang="es-AR" sz="42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s-AR" sz="4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37" name="Shape 43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368383" y="2498600"/>
            <a:ext cx="3174900" cy="276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7" y="187780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4 CuadroTexto"/>
          <p:cNvSpPr txBox="1"/>
          <p:nvPr/>
        </p:nvSpPr>
        <p:spPr>
          <a:xfrm>
            <a:off x="248407" y="184302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Introducción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487" y="2272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64635" y="13270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/>
          <p:nvPr/>
        </p:nvSpPr>
        <p:spPr>
          <a:xfrm>
            <a:off x="694631" y="1097822"/>
            <a:ext cx="11939130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4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el lenguaje del intérprete del software Python </a:t>
            </a:r>
            <a:r>
              <a:rPr lang="es-AR" sz="42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 de quienes pueden hablar con él.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Un individuo que puede hablar </a:t>
            </a:r>
            <a:r>
              <a:rPr lang="es-AR" sz="4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es conocido como </a:t>
            </a:r>
            <a:r>
              <a:rPr lang="es-AR" sz="4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Pythonista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Es una habilidad muy poco común y puede ser hereditaria. Casi todos los </a:t>
            </a:r>
            <a:r>
              <a:rPr lang="es-AR" sz="4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Pythonistas</a:t>
            </a:r>
            <a:r>
              <a:rPr lang="es-AR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utilizan el software inicialmente desarrollado por </a:t>
            </a:r>
            <a:r>
              <a:rPr lang="es-AR" sz="4200" u="none" strike="noStrike" cap="none" dirty="0" smtClean="0">
                <a:solidFill>
                  <a:srgbClr val="F6B26B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Guido van Rossum</a:t>
            </a:r>
            <a:r>
              <a:rPr lang="es-AR" sz="4200" u="none" strike="noStrike" cap="none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endParaRPr lang="es-AR" sz="4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44" name="Shape 4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43301" y="4777500"/>
            <a:ext cx="2108100" cy="31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Shape 4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262702" y="1348500"/>
            <a:ext cx="2286000" cy="299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6" name="Shape 44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4631" y="5904122"/>
            <a:ext cx="3517899" cy="2078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7" y="187780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4 CuadroTexto"/>
          <p:cNvSpPr txBox="1"/>
          <p:nvPr/>
        </p:nvSpPr>
        <p:spPr>
          <a:xfrm>
            <a:off x="248407" y="184302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Introducción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1929" y="12770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487" y="2272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6 CuadroTexto"/>
          <p:cNvSpPr txBox="1"/>
          <p:nvPr/>
        </p:nvSpPr>
        <p:spPr>
          <a:xfrm>
            <a:off x="12464635" y="13270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s-AR" sz="7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Aprendizaje Inicial</a:t>
            </a:r>
            <a:r>
              <a:rPr lang="es-AR" sz="7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s-AR" sz="74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Errores de </a:t>
            </a:r>
            <a:r>
              <a:rPr lang="es-AR" sz="7400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Sintaxis</a:t>
            </a:r>
            <a:endParaRPr lang="es-AR" sz="74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632178" y="2528703"/>
            <a:ext cx="14630400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47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0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Necesitamos aprender el </a:t>
            </a:r>
            <a:r>
              <a:rPr lang="es-AR" sz="30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lenguaje Python </a:t>
            </a: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poder comunicar nuestras instrucciones a Python.  Al principio</a:t>
            </a:r>
            <a:r>
              <a:rPr lang="es-AR" sz="30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cometeremos muchos errores y hablaremos mal como ocurre con los niños pequeños</a:t>
            </a: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  <a:p>
            <a:pPr marL="749300" marR="0" lvl="0" indent="-3547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usted comete un error, la computadora no cree que usted es “tierno”. Le dice que hay </a:t>
            </a:r>
            <a:r>
              <a:rPr lang="es-AR" sz="3000" b="0" i="0" u="none" strike="noStrike" cap="none" dirty="0" smtClean="0">
                <a:solidFill>
                  <a:srgbClr val="E06666"/>
                </a:solidFill>
                <a:latin typeface="Arial"/>
                <a:ea typeface="Arial"/>
                <a:cs typeface="Arial"/>
                <a:sym typeface="Arial"/>
              </a:rPr>
              <a:t>“error de sintaxis” (</a:t>
            </a:r>
            <a:r>
              <a:rPr lang="es-AR" sz="3000" b="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syntax error)</a:t>
            </a: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0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porque ella conoce el lenguaje pero usted recién lo está aprendiendo. Da la sensación de que </a:t>
            </a: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es cruel y carece de sentimientos.</a:t>
            </a:r>
          </a:p>
          <a:p>
            <a:pPr marL="749300" marR="0" lvl="0" indent="-3547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 embargo, recuerde que usted es inteligente y puede aprender. La computadora es simple y muy veloz pero es incapaz de aprender.</a:t>
            </a:r>
            <a:r>
              <a:rPr lang="es-AR" sz="30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Entonces, </a:t>
            </a:r>
            <a:r>
              <a:rPr lang="es-AR" sz="30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 más sencillo para usted aprender Python que para la computadora aprender español</a:t>
            </a:r>
            <a:r>
              <a:rPr lang="es-AR" sz="30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  <a:endParaRPr lang="es-AR" sz="30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7" y="187780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48407" y="184302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Introducción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1929" y="12770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487" y="2272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464635" y="13270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Hablemos con </a:t>
            </a: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7" y="187780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4 CuadroTexto"/>
          <p:cNvSpPr txBox="1"/>
          <p:nvPr/>
        </p:nvSpPr>
        <p:spPr>
          <a:xfrm>
            <a:off x="248407" y="184302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Introducción – Parte 3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1929" y="12770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487" y="2272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464635" y="13270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1215_powerpoint_template_b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2282</TotalTime>
  <Words>272</Words>
  <Application>Microsoft Office PowerPoint</Application>
  <PresentationFormat>Personalizado</PresentationFormat>
  <Paragraphs>16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071215_powerpoint_template_b</vt:lpstr>
      <vt:lpstr>Presentación de PowerPoint</vt:lpstr>
      <vt:lpstr>Presentación de PowerPoint</vt:lpstr>
      <vt:lpstr>Aprendizaje Inicial: Errores de Sintaxis</vt:lpstr>
      <vt:lpstr>Hablemos con Python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Program?</dc:title>
  <dc:creator>Julia</dc:creator>
  <cp:lastModifiedBy>Alicia</cp:lastModifiedBy>
  <cp:revision>83</cp:revision>
  <dcterms:modified xsi:type="dcterms:W3CDTF">2019-06-27T16:06:07Z</dcterms:modified>
</cp:coreProperties>
</file>