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7" r:id="rId1"/>
  </p:sldMasterIdLst>
  <p:notesMasterIdLst>
    <p:notesMasterId r:id="rId9"/>
  </p:notesMasterIdLst>
  <p:sldIdLst>
    <p:sldId id="302" r:id="rId2"/>
    <p:sldId id="281" r:id="rId3"/>
    <p:sldId id="282" r:id="rId4"/>
    <p:sldId id="280" r:id="rId5"/>
    <p:sldId id="289" r:id="rId6"/>
    <p:sldId id="288" r:id="rId7"/>
    <p:sldId id="290" r:id="rId8"/>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9EBDD4"/>
    <a:srgbClr val="FF545A"/>
    <a:srgbClr val="FF898B"/>
    <a:srgbClr val="00FA00"/>
    <a:srgbClr val="00F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4014B03-8F40-49A2-A0EB-D18ED94CC971}">
  <a:tblStyle styleId="{54014B03-8F40-49A2-A0EB-D18ED94CC971}"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3"/>
    <p:restoredTop sz="93590"/>
  </p:normalViewPr>
  <p:slideViewPr>
    <p:cSldViewPr snapToGrid="0" snapToObjects="1">
      <p:cViewPr>
        <p:scale>
          <a:sx n="60" d="100"/>
          <a:sy n="60" d="100"/>
        </p:scale>
        <p:origin x="-245" y="-58"/>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extLst>
      <p:ext uri="{BB962C8B-B14F-4D97-AF65-F5344CB8AC3E}">
        <p14:creationId xmlns:p14="http://schemas.microsoft.com/office/powerpoint/2010/main" val="43606313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86" name="Shape 4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9472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92" name="Shape 4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211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Shape 47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77" name="Shape 4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1301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Shape 53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38" name="Shape 5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0649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Shape 5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32" name="Shape 5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1679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4"/>
        <p:cNvGrpSpPr/>
        <p:nvPr/>
      </p:nvGrpSpPr>
      <p:grpSpPr>
        <a:xfrm>
          <a:off x="0" y="0"/>
          <a:ext cx="0" cy="0"/>
          <a:chOff x="0" y="0"/>
          <a:chExt cx="0" cy="0"/>
        </a:xfrm>
      </p:grpSpPr>
      <p:sp>
        <p:nvSpPr>
          <p:cNvPr id="545" name="Shape 5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6" name="Shape 5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542328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2828"/>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0678" y="889217"/>
            <a:ext cx="15174644" cy="2732951"/>
          </a:xfrm>
          <a:prstGeom prst="rect">
            <a:avLst/>
          </a:prstGeom>
          <a:effectLst>
            <a:innerShdw blurRad="482600" dist="50800" dir="13500000">
              <a:srgbClr val="000000">
                <a:alpha val="37000"/>
              </a:srgbClr>
            </a:innerShdw>
          </a:effectLst>
          <a:scene3d>
            <a:camera prst="orthographicFront"/>
            <a:lightRig rig="threePt" dir="t"/>
          </a:scene3d>
          <a:sp3d>
            <a:bevelT w="139700" prst="cross"/>
          </a:sp3d>
        </p:spPr>
        <p:txBody>
          <a:bodyPr lIns="162553" tIns="81276" rIns="162553" bIns="81276"/>
          <a:lstStyle>
            <a:lvl1pPr>
              <a:defRPr sz="62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Subtitle 2"/>
          <p:cNvSpPr>
            <a:spLocks noGrp="1"/>
          </p:cNvSpPr>
          <p:nvPr>
            <p:ph type="subTitle" idx="1"/>
          </p:nvPr>
        </p:nvSpPr>
        <p:spPr>
          <a:xfrm>
            <a:off x="1307135" y="5181600"/>
            <a:ext cx="13392187" cy="2336800"/>
          </a:xfrm>
        </p:spPr>
        <p:txBody>
          <a:bodyPr>
            <a:normAutofit/>
          </a:bodyPr>
          <a:lstStyle>
            <a:lvl1pPr marL="0" indent="0" algn="ctr">
              <a:buNone/>
              <a:defRPr sz="5500" b="1" i="0" baseline="0">
                <a:solidFill>
                  <a:srgbClr val="FDC227"/>
                </a:solidFill>
                <a:effectLst>
                  <a:innerShdw blurRad="63500" dist="50800" dir="13500000">
                    <a:srgbClr val="000000">
                      <a:alpha val="9000"/>
                    </a:srgbClr>
                  </a:innerShdw>
                </a:effectLst>
                <a:latin typeface="Gill Sans SemiBold"/>
                <a:cs typeface="Georgia"/>
              </a:defRPr>
            </a:lvl1pPr>
            <a:lvl2pPr marL="812764" indent="0" algn="ctr">
              <a:buNone/>
              <a:defRPr>
                <a:solidFill>
                  <a:schemeClr val="tx1">
                    <a:tint val="75000"/>
                  </a:schemeClr>
                </a:solidFill>
              </a:defRPr>
            </a:lvl2pPr>
            <a:lvl3pPr marL="1625529" indent="0" algn="ctr">
              <a:buNone/>
              <a:defRPr>
                <a:solidFill>
                  <a:schemeClr val="tx1">
                    <a:tint val="75000"/>
                  </a:schemeClr>
                </a:solidFill>
              </a:defRPr>
            </a:lvl3pPr>
            <a:lvl4pPr marL="2438293" indent="0" algn="ctr">
              <a:buNone/>
              <a:defRPr>
                <a:solidFill>
                  <a:schemeClr val="tx1">
                    <a:tint val="75000"/>
                  </a:schemeClr>
                </a:solidFill>
              </a:defRPr>
            </a:lvl4pPr>
            <a:lvl5pPr marL="3251058" indent="0" algn="ctr">
              <a:buNone/>
              <a:defRPr>
                <a:solidFill>
                  <a:schemeClr val="tx1">
                    <a:tint val="75000"/>
                  </a:schemeClr>
                </a:solidFill>
              </a:defRPr>
            </a:lvl5pPr>
            <a:lvl6pPr marL="4063822" indent="0" algn="ctr">
              <a:buNone/>
              <a:defRPr>
                <a:solidFill>
                  <a:schemeClr val="tx1">
                    <a:tint val="75000"/>
                  </a:schemeClr>
                </a:solidFill>
              </a:defRPr>
            </a:lvl6pPr>
            <a:lvl7pPr marL="4876587" indent="0" algn="ctr">
              <a:buNone/>
              <a:defRPr>
                <a:solidFill>
                  <a:schemeClr val="tx1">
                    <a:tint val="75000"/>
                  </a:schemeClr>
                </a:solidFill>
              </a:defRPr>
            </a:lvl7pPr>
            <a:lvl8pPr marL="5689351" indent="0" algn="ctr">
              <a:buNone/>
              <a:defRPr>
                <a:solidFill>
                  <a:schemeClr val="tx1">
                    <a:tint val="75000"/>
                  </a:schemeClr>
                </a:solidFill>
              </a:defRPr>
            </a:lvl8pPr>
            <a:lvl9pPr marL="6502116"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2102769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812800" y="785812"/>
            <a:ext cx="14630400" cy="1104899"/>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1482740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153"/>
        <p:cNvGrpSpPr/>
        <p:nvPr/>
      </p:nvGrpSpPr>
      <p:grpSpPr>
        <a:xfrm>
          <a:off x="0" y="0"/>
          <a:ext cx="0" cy="0"/>
          <a:chOff x="0" y="0"/>
          <a:chExt cx="0" cy="0"/>
        </a:xfrm>
      </p:grpSpPr>
    </p:spTree>
    <p:extLst>
      <p:ext uri="{BB962C8B-B14F-4D97-AF65-F5344CB8AC3E}">
        <p14:creationId xmlns:p14="http://schemas.microsoft.com/office/powerpoint/2010/main" val="148886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178" y="905084"/>
            <a:ext cx="14991644" cy="1247721"/>
          </a:xfrm>
          <a:prstGeom prst="rect">
            <a:avLst/>
          </a:prstGeom>
        </p:spPr>
        <p:txBody>
          <a:bodyPr lIns="162553" tIns="81276" rIns="162553" bIns="81276"/>
          <a:lstStyle>
            <a:lvl1pPr>
              <a:defRPr sz="6200" b="1" i="0" cap="none" baseline="0">
                <a:solidFill>
                  <a:srgbClr val="FFCB05"/>
                </a:solidFill>
                <a:effectLst>
                  <a:innerShdw blurRad="63500" dist="50800" dir="13500000">
                    <a:srgbClr val="000000">
                      <a:alpha val="14000"/>
                    </a:srgbClr>
                  </a:innerShdw>
                </a:effectLst>
                <a:latin typeface="Gill Sans SemiBold"/>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812800" y="2475702"/>
            <a:ext cx="14630400" cy="590206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3655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1683" y="1366549"/>
            <a:ext cx="15400421" cy="1816100"/>
          </a:xfrm>
          <a:prstGeom prst="rect">
            <a:avLst/>
          </a:prstGeom>
        </p:spPr>
        <p:txBody>
          <a:bodyPr lIns="162553" tIns="81276" rIns="162553" bIns="81276" anchor="t"/>
          <a:lstStyle>
            <a:lvl1pPr algn="ctr">
              <a:defRPr sz="6200" b="1" i="0" cap="none">
                <a:solidFill>
                  <a:schemeClr val="bg1"/>
                </a:solidFill>
                <a:latin typeface="Gill Sans SemiBold"/>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4112" y="4919579"/>
            <a:ext cx="13817600" cy="956288"/>
          </a:xfrm>
        </p:spPr>
        <p:txBody>
          <a:bodyPr anchor="b">
            <a:normAutofit/>
          </a:bodyPr>
          <a:lstStyle>
            <a:lvl1pPr marL="0" indent="0" algn="ctr">
              <a:buNone/>
              <a:defRPr sz="4300">
                <a:solidFill>
                  <a:srgbClr val="FDC227"/>
                </a:solidFill>
              </a:defRPr>
            </a:lvl1pPr>
            <a:lvl2pPr marL="812764" indent="0">
              <a:buNone/>
              <a:defRPr sz="3200">
                <a:solidFill>
                  <a:schemeClr val="tx1">
                    <a:tint val="75000"/>
                  </a:schemeClr>
                </a:solidFill>
              </a:defRPr>
            </a:lvl2pPr>
            <a:lvl3pPr marL="1625529" indent="0">
              <a:buNone/>
              <a:defRPr sz="2800">
                <a:solidFill>
                  <a:schemeClr val="tx1">
                    <a:tint val="75000"/>
                  </a:schemeClr>
                </a:solidFill>
              </a:defRPr>
            </a:lvl3pPr>
            <a:lvl4pPr marL="2438293" indent="0">
              <a:buNone/>
              <a:defRPr sz="2500">
                <a:solidFill>
                  <a:schemeClr val="tx1">
                    <a:tint val="75000"/>
                  </a:schemeClr>
                </a:solidFill>
              </a:defRPr>
            </a:lvl4pPr>
            <a:lvl5pPr marL="3251058" indent="0">
              <a:buNone/>
              <a:defRPr sz="2500">
                <a:solidFill>
                  <a:schemeClr val="tx1">
                    <a:tint val="75000"/>
                  </a:schemeClr>
                </a:solidFill>
              </a:defRPr>
            </a:lvl5pPr>
            <a:lvl6pPr marL="4063822" indent="0">
              <a:buNone/>
              <a:defRPr sz="2500">
                <a:solidFill>
                  <a:schemeClr val="tx1">
                    <a:tint val="75000"/>
                  </a:schemeClr>
                </a:solidFill>
              </a:defRPr>
            </a:lvl6pPr>
            <a:lvl7pPr marL="4876587" indent="0">
              <a:buNone/>
              <a:defRPr sz="2500">
                <a:solidFill>
                  <a:schemeClr val="tx1">
                    <a:tint val="75000"/>
                  </a:schemeClr>
                </a:solidFill>
              </a:defRPr>
            </a:lvl7pPr>
            <a:lvl8pPr marL="5689351" indent="0">
              <a:buNone/>
              <a:defRPr sz="2500">
                <a:solidFill>
                  <a:schemeClr val="tx1">
                    <a:tint val="75000"/>
                  </a:schemeClr>
                </a:solidFill>
              </a:defRPr>
            </a:lvl8pPr>
            <a:lvl9pPr marL="6502116" indent="0">
              <a:buNone/>
              <a:defRPr sz="25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855389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48267" y="885296"/>
            <a:ext cx="14630400" cy="1248306"/>
          </a:xfrm>
          <a:prstGeom prst="rect">
            <a:avLst/>
          </a:prstGeom>
        </p:spPr>
        <p:txBody>
          <a:bodyPr lIns="162553" tIns="81276" rIns="162553" bIns="81276"/>
          <a:lstStyle>
            <a:lvl1pPr>
              <a:defRPr sz="57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sz="half" idx="1"/>
          </p:nvPr>
        </p:nvSpPr>
        <p:spPr>
          <a:xfrm>
            <a:off x="812800" y="2133602"/>
            <a:ext cx="7179733" cy="6034617"/>
          </a:xfrm>
        </p:spPr>
        <p:txBody>
          <a:bodyPr/>
          <a:lstStyle>
            <a:lvl1pPr>
              <a:defRPr sz="3200" b="1" i="0" cap="none">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263467" y="2133602"/>
            <a:ext cx="7179733" cy="6034617"/>
          </a:xfrm>
        </p:spPr>
        <p:txBody>
          <a:bodyPr/>
          <a:lstStyle>
            <a:lvl1pPr>
              <a:defRPr sz="3200" b="0" i="0">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8171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820646"/>
            <a:ext cx="14630400" cy="1226172"/>
          </a:xfrm>
          <a:prstGeom prst="rect">
            <a:avLst/>
          </a:prstGeom>
        </p:spPr>
        <p:txBody>
          <a:bodyPr lIns="162553" tIns="81276" rIns="162553" bIns="81276"/>
          <a:lstStyle>
            <a:lvl1pPr>
              <a:defRPr sz="5700" b="0" i="0" cap="none">
                <a:solidFill>
                  <a:schemeClr val="bg1"/>
                </a:solidFill>
                <a:latin typeface="Gill Sans SemiBold"/>
                <a:cs typeface="Lucida Grande"/>
              </a:defRPr>
            </a:lvl1pPr>
          </a:lstStyle>
          <a:p>
            <a:r>
              <a:rPr lang="en-US" smtClean="0"/>
              <a:t>Click to edit Master title style</a:t>
            </a:r>
            <a:endParaRPr lang="en-US" dirty="0"/>
          </a:p>
        </p:txBody>
      </p:sp>
      <p:sp>
        <p:nvSpPr>
          <p:cNvPr id="3" name="Text Placeholder 2"/>
          <p:cNvSpPr>
            <a:spLocks noGrp="1"/>
          </p:cNvSpPr>
          <p:nvPr>
            <p:ph type="body" idx="1"/>
          </p:nvPr>
        </p:nvSpPr>
        <p:spPr>
          <a:xfrm>
            <a:off x="812800" y="2046818"/>
            <a:ext cx="7182556" cy="853017"/>
          </a:xfrm>
        </p:spPr>
        <p:txBody>
          <a:bodyPr anchor="b">
            <a:noAutofit/>
          </a:bodyPr>
          <a:lstStyle>
            <a:lvl1pPr marL="0" indent="0" algn="ctr">
              <a:buNone/>
              <a:defRPr sz="3600" b="0" i="0" cap="none">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812800" y="3232187"/>
            <a:ext cx="7182556"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257825" y="2046818"/>
            <a:ext cx="7185378" cy="853017"/>
          </a:xfrm>
        </p:spPr>
        <p:txBody>
          <a:bodyPr anchor="b">
            <a:normAutofit/>
          </a:bodyPr>
          <a:lstStyle>
            <a:lvl1pPr marL="0" indent="0" algn="ctr">
              <a:buNone/>
              <a:defRPr sz="3600" b="0">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8257823" y="3232187"/>
            <a:ext cx="7185378"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13834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1277099"/>
            <a:ext cx="14630400" cy="1226172"/>
          </a:xfrm>
          <a:prstGeom prst="rect">
            <a:avLst/>
          </a:prstGeom>
        </p:spPr>
        <p:txBody>
          <a:bodyPr lIns="162553" tIns="81276" rIns="162553" bIns="81276"/>
          <a:lstStyle>
            <a:lvl1pPr>
              <a:defRPr sz="5300" b="1" i="0" cap="none">
                <a:solidFill>
                  <a:schemeClr val="bg1"/>
                </a:solidFill>
                <a:latin typeface="Gill Sans SemiBold"/>
                <a:cs typeface="Lucida Grande"/>
              </a:defRPr>
            </a:lvl1pPr>
          </a:lstStyle>
          <a:p>
            <a:r>
              <a:rPr lang="en-US" smtClean="0"/>
              <a:t>Click to edit Master title style</a:t>
            </a:r>
            <a:endParaRPr lang="en-US" dirty="0"/>
          </a:p>
        </p:txBody>
      </p:sp>
    </p:spTree>
    <p:extLst>
      <p:ext uri="{BB962C8B-B14F-4D97-AF65-F5344CB8AC3E}">
        <p14:creationId xmlns:p14="http://schemas.microsoft.com/office/powerpoint/2010/main" val="3602947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3" y="888973"/>
            <a:ext cx="5348112" cy="1238388"/>
          </a:xfrm>
          <a:prstGeom prst="rect">
            <a:avLst/>
          </a:prstGeom>
        </p:spPr>
        <p:txBody>
          <a:bodyPr lIns="162553" tIns="81276" rIns="162553" bIns="81276" anchor="b"/>
          <a:lstStyle>
            <a:lvl1pPr algn="l">
              <a:defRPr sz="3200" b="0" i="0">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idx="1"/>
          </p:nvPr>
        </p:nvSpPr>
        <p:spPr>
          <a:xfrm>
            <a:off x="6355644" y="888975"/>
            <a:ext cx="9087556" cy="7493140"/>
          </a:xfrm>
        </p:spPr>
        <p:txBody>
          <a:bodyPr/>
          <a:lstStyle>
            <a:lvl1pPr>
              <a:defRPr sz="5000" b="0" i="0">
                <a:solidFill>
                  <a:srgbClr val="FDC227"/>
                </a:solidFill>
                <a:latin typeface="Gill Sans SemiBold"/>
                <a:cs typeface="Lucida Grande"/>
              </a:defRPr>
            </a:lvl1pPr>
            <a:lvl2pPr>
              <a:defRPr sz="5000" b="0" i="1">
                <a:latin typeface="Gill Sans SemiBold"/>
                <a:cs typeface="Lucida Grande"/>
              </a:defRPr>
            </a:lvl2pPr>
            <a:lvl3pPr>
              <a:defRPr sz="4300" b="0" i="1">
                <a:latin typeface="Gill Sans SemiBold"/>
                <a:cs typeface="Lucida Grande"/>
              </a:defRPr>
            </a:lvl3pPr>
            <a:lvl4pPr>
              <a:defRPr sz="3600" b="0" i="1">
                <a:latin typeface="Gill Sans SemiBold"/>
                <a:cs typeface="Lucida Grande"/>
              </a:defRPr>
            </a:lvl4pPr>
            <a:lvl5pPr>
              <a:defRPr sz="3600" b="0" i="1">
                <a:latin typeface="Gill Sans SemiBold"/>
                <a:cs typeface="Lucida Grande"/>
              </a:defRPr>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2803" y="2127365"/>
            <a:ext cx="5348112" cy="6254750"/>
          </a:xfrm>
        </p:spPr>
        <p:txBody>
          <a:bodyPr/>
          <a:lstStyle>
            <a:lvl1pPr marL="0" indent="0">
              <a:buNone/>
              <a:defRPr sz="2500">
                <a:solidFill>
                  <a:schemeClr val="bg1"/>
                </a:solidFill>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13279514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0"/>
            <a:ext cx="9753600" cy="755652"/>
          </a:xfrm>
          <a:prstGeom prst="rect">
            <a:avLst/>
          </a:prstGeom>
        </p:spPr>
        <p:txBody>
          <a:bodyPr lIns="162553" tIns="81276" rIns="162553" bIns="81276" anchor="b"/>
          <a:lstStyle>
            <a:lvl1pPr algn="l">
              <a:defRPr sz="3600" b="0">
                <a:solidFill>
                  <a:schemeClr val="bg1"/>
                </a:solidFill>
                <a:latin typeface="Gill Sans SemiBold"/>
                <a:cs typeface="Lucida Grande"/>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186290" y="817033"/>
            <a:ext cx="9753600" cy="5486400"/>
          </a:xfrm>
        </p:spPr>
        <p:txBody>
          <a:bodyPr/>
          <a:lstStyle>
            <a:lvl1pPr marL="0" indent="0">
              <a:buNone/>
              <a:defRPr sz="5700"/>
            </a:lvl1pPr>
            <a:lvl2pPr marL="812764" indent="0">
              <a:buNone/>
              <a:defRPr sz="5000"/>
            </a:lvl2pPr>
            <a:lvl3pPr marL="1625529" indent="0">
              <a:buNone/>
              <a:defRPr sz="4300"/>
            </a:lvl3pPr>
            <a:lvl4pPr marL="2438293" indent="0">
              <a:buNone/>
              <a:defRPr sz="3600"/>
            </a:lvl4pPr>
            <a:lvl5pPr marL="3251058" indent="0">
              <a:buNone/>
              <a:defRPr sz="3600"/>
            </a:lvl5pPr>
            <a:lvl6pPr marL="4063822" indent="0">
              <a:buNone/>
              <a:defRPr sz="3600"/>
            </a:lvl6pPr>
            <a:lvl7pPr marL="4876587" indent="0">
              <a:buNone/>
              <a:defRPr sz="3600"/>
            </a:lvl7pPr>
            <a:lvl8pPr marL="5689351" indent="0">
              <a:buNone/>
              <a:defRPr sz="3600"/>
            </a:lvl8pPr>
            <a:lvl9pPr marL="6502116" indent="0">
              <a:buNone/>
              <a:defRPr sz="36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186290" y="7156451"/>
            <a:ext cx="9753600" cy="1073150"/>
          </a:xfrm>
        </p:spPr>
        <p:txBody>
          <a:bodyPr/>
          <a:lstStyle>
            <a:lvl1pPr marL="0" indent="0">
              <a:buNone/>
              <a:defRPr sz="2500" b="0" i="0">
                <a:solidFill>
                  <a:schemeClr val="bg1"/>
                </a:solidFill>
                <a:latin typeface="Gill Sans SemiBold"/>
                <a:cs typeface="Lucida Grande"/>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7775029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2828"/>
        </a:solidFill>
        <a:effectLst/>
      </p:bgPr>
    </p:bg>
    <p:spTree>
      <p:nvGrpSpPr>
        <p:cNvPr id="1" name=""/>
        <p:cNvGrpSpPr/>
        <p:nvPr/>
      </p:nvGrpSpPr>
      <p:grpSpPr>
        <a:xfrm>
          <a:off x="0" y="0"/>
          <a:ext cx="0" cy="0"/>
          <a:chOff x="0" y="0"/>
          <a:chExt cx="0" cy="0"/>
        </a:xfrm>
      </p:grpSpPr>
      <p:pic>
        <p:nvPicPr>
          <p:cNvPr id="11" name="Picture 10" descr="Top_Bar_Background.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6256000" cy="9144000"/>
          </a:xfrm>
          <a:prstGeom prst="rect">
            <a:avLst/>
          </a:prstGeom>
        </p:spPr>
      </p:pic>
      <p:sp>
        <p:nvSpPr>
          <p:cNvPr id="3" name="Text Placeholder 2"/>
          <p:cNvSpPr>
            <a:spLocks noGrp="1"/>
          </p:cNvSpPr>
          <p:nvPr>
            <p:ph type="body" idx="1"/>
          </p:nvPr>
        </p:nvSpPr>
        <p:spPr>
          <a:xfrm>
            <a:off x="812800" y="2133602"/>
            <a:ext cx="14630400" cy="6034617"/>
          </a:xfrm>
          <a:prstGeom prst="rect">
            <a:avLst/>
          </a:prstGeom>
        </p:spPr>
        <p:txBody>
          <a:bodyPr vert="horz" lIns="162553" tIns="81276" rIns="162553" bIns="8127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Box 11"/>
          <p:cNvSpPr txBox="1"/>
          <p:nvPr userDrawn="1"/>
        </p:nvSpPr>
        <p:spPr>
          <a:xfrm>
            <a:off x="160716" y="114157"/>
            <a:ext cx="3067510" cy="446276"/>
          </a:xfrm>
          <a:prstGeom prst="rect">
            <a:avLst/>
          </a:prstGeom>
          <a:noFill/>
        </p:spPr>
        <p:txBody>
          <a:bodyPr wrap="none" rtlCol="0">
            <a:spAutoFit/>
          </a:bodyPr>
          <a:lstStyle/>
          <a:p>
            <a:r>
              <a:rPr lang="en-US" sz="2300" dirty="0" smtClean="0">
                <a:solidFill>
                  <a:srgbClr val="FFFFFF"/>
                </a:solidFill>
                <a:latin typeface="Lucida Grande"/>
                <a:cs typeface="Lucida Grande"/>
              </a:rPr>
              <a:t>Expressions – Part 3</a:t>
            </a:r>
            <a:endParaRPr lang="en-US" sz="2300" dirty="0">
              <a:solidFill>
                <a:srgbClr val="FFFFFF"/>
              </a:solidFill>
              <a:latin typeface="Lucida Grande"/>
              <a:cs typeface="Lucida Grande"/>
            </a:endParaRPr>
          </a:p>
        </p:txBody>
      </p:sp>
      <p:sp>
        <p:nvSpPr>
          <p:cNvPr id="13" name="TextBox 12"/>
          <p:cNvSpPr txBox="1"/>
          <p:nvPr userDrawn="1"/>
        </p:nvSpPr>
        <p:spPr>
          <a:xfrm>
            <a:off x="13602247" y="33546"/>
            <a:ext cx="1595309" cy="615553"/>
          </a:xfrm>
          <a:prstGeom prst="rect">
            <a:avLst/>
          </a:prstGeom>
          <a:noFill/>
        </p:spPr>
        <p:txBody>
          <a:bodyPr wrap="none" rtlCol="0">
            <a:spAutoFit/>
          </a:bodyPr>
          <a:lstStyle/>
          <a:p>
            <a:pPr algn="ctr"/>
            <a:r>
              <a:rPr lang="en-US" sz="1700" b="0" dirty="0" smtClean="0">
                <a:solidFill>
                  <a:schemeClr val="bg1"/>
                </a:solidFill>
                <a:latin typeface="Georgia"/>
                <a:cs typeface="Georgia"/>
              </a:rPr>
              <a:t>PYTHON</a:t>
            </a:r>
            <a:r>
              <a:rPr lang="en-US" sz="1700" baseline="0" dirty="0" smtClean="0">
                <a:solidFill>
                  <a:schemeClr val="bg1"/>
                </a:solidFill>
                <a:latin typeface="Georgia"/>
                <a:cs typeface="Georgia"/>
              </a:rPr>
              <a:t> FOR</a:t>
            </a:r>
          </a:p>
          <a:p>
            <a:pPr algn="ctr"/>
            <a:r>
              <a:rPr lang="en-US" sz="1700" baseline="0" dirty="0" smtClean="0">
                <a:solidFill>
                  <a:schemeClr val="bg1"/>
                </a:solidFill>
                <a:latin typeface="Georgia"/>
                <a:cs typeface="Georgia"/>
              </a:rPr>
              <a:t>EVERYBODY</a:t>
            </a:r>
            <a:endParaRPr lang="en-US" sz="1700" dirty="0">
              <a:solidFill>
                <a:schemeClr val="bg1"/>
              </a:solidFill>
              <a:latin typeface="Georgia"/>
              <a:cs typeface="Georgia"/>
            </a:endParaRPr>
          </a:p>
        </p:txBody>
      </p:sp>
    </p:spTree>
    <p:extLst>
      <p:ext uri="{BB962C8B-B14F-4D97-AF65-F5344CB8AC3E}">
        <p14:creationId xmlns:p14="http://schemas.microsoft.com/office/powerpoint/2010/main" val="1701049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15" r:id="rId10"/>
    <p:sldLayoutId id="2147483716" r:id="rId11"/>
  </p:sldLayoutIdLst>
  <p:timing>
    <p:tnLst>
      <p:par>
        <p:cTn id="1" dur="indefinite" restart="never" nodeType="tmRoot"/>
      </p:par>
    </p:tnLst>
  </p:timing>
  <p:hf sldNum="0" hdr="0" ftr="0" dt="0"/>
  <p:txStyles>
    <p:titleStyle>
      <a:lvl1pPr algn="ctr" defTabSz="812764" rtl="0" eaLnBrk="1" latinLnBrk="0" hangingPunct="1">
        <a:spcBef>
          <a:spcPct val="0"/>
        </a:spcBef>
        <a:buNone/>
        <a:defRPr sz="7800" kern="1200">
          <a:solidFill>
            <a:schemeClr val="tx1"/>
          </a:solidFill>
          <a:latin typeface="+mj-lt"/>
          <a:ea typeface="+mj-ea"/>
          <a:cs typeface="+mj-cs"/>
        </a:defRPr>
      </a:lvl1pPr>
    </p:titleStyle>
    <p:bodyStyle>
      <a:lvl1pPr marL="0" indent="0" algn="l" defTabSz="812764" rtl="0" eaLnBrk="1" latinLnBrk="0" hangingPunct="1">
        <a:spcBef>
          <a:spcPct val="20000"/>
        </a:spcBef>
        <a:buFont typeface="Arial"/>
        <a:buNone/>
        <a:defRPr sz="5700" b="1" i="0" kern="1200">
          <a:solidFill>
            <a:schemeClr val="bg1"/>
          </a:solidFill>
          <a:latin typeface="Gill Sans SemiBold"/>
          <a:ea typeface="+mn-ea"/>
          <a:cs typeface="Lucida Grande"/>
        </a:defRPr>
      </a:lvl1pPr>
      <a:lvl2pPr marL="1320742" indent="-507978" algn="l" defTabSz="812764" rtl="0" eaLnBrk="1" latinLnBrk="0" hangingPunct="1">
        <a:spcBef>
          <a:spcPct val="20000"/>
        </a:spcBef>
        <a:buFont typeface="Arial"/>
        <a:buChar char="–"/>
        <a:defRPr sz="3600" b="1" i="0" kern="1200">
          <a:solidFill>
            <a:schemeClr val="bg1"/>
          </a:solidFill>
          <a:latin typeface="Gill Sans SemiBold"/>
          <a:ea typeface="+mn-ea"/>
          <a:cs typeface="Lucida Grande"/>
        </a:defRPr>
      </a:lvl2pPr>
      <a:lvl3pPr marL="2031911" indent="-406382" algn="l" defTabSz="812764" rtl="0" eaLnBrk="1" latinLnBrk="0" hangingPunct="1">
        <a:spcBef>
          <a:spcPct val="20000"/>
        </a:spcBef>
        <a:buFont typeface="Arial"/>
        <a:buChar char="•"/>
        <a:defRPr sz="3200" b="0" i="1" kern="1200">
          <a:solidFill>
            <a:schemeClr val="bg1"/>
          </a:solidFill>
          <a:latin typeface="Gill Sans SemiBold"/>
          <a:ea typeface="+mn-ea"/>
          <a:cs typeface="Lucida Grande"/>
        </a:defRPr>
      </a:lvl3pPr>
      <a:lvl4pPr marL="2844676" indent="-406382" algn="l" defTabSz="812764" rtl="0" eaLnBrk="1" latinLnBrk="0" hangingPunct="1">
        <a:spcBef>
          <a:spcPct val="20000"/>
        </a:spcBef>
        <a:buFont typeface="Arial"/>
        <a:buChar char="–"/>
        <a:defRPr sz="2700" b="0" i="1" kern="1200">
          <a:solidFill>
            <a:schemeClr val="bg1"/>
          </a:solidFill>
          <a:latin typeface="Gill Sans SemiBold"/>
          <a:ea typeface="+mn-ea"/>
          <a:cs typeface="Lucida Grande"/>
        </a:defRPr>
      </a:lvl4pPr>
      <a:lvl5pPr marL="3657440" indent="-406382" algn="l" defTabSz="812764" rtl="0" eaLnBrk="1" latinLnBrk="0" hangingPunct="1">
        <a:spcBef>
          <a:spcPct val="20000"/>
        </a:spcBef>
        <a:buFont typeface="Arial"/>
        <a:buChar char="»"/>
        <a:defRPr sz="2100" b="0" i="1" kern="1200">
          <a:solidFill>
            <a:schemeClr val="bg1"/>
          </a:solidFill>
          <a:latin typeface="Gill Sans SemiBold"/>
          <a:ea typeface="+mn-ea"/>
          <a:cs typeface="Lucida Grande"/>
        </a:defRPr>
      </a:lvl5pPr>
      <a:lvl6pPr marL="4470204" indent="-406382" algn="l" defTabSz="812764" rtl="0" eaLnBrk="1" latinLnBrk="0" hangingPunct="1">
        <a:spcBef>
          <a:spcPct val="20000"/>
        </a:spcBef>
        <a:buFont typeface="Arial"/>
        <a:buChar char="•"/>
        <a:defRPr sz="3600" kern="1200">
          <a:solidFill>
            <a:schemeClr val="tx1"/>
          </a:solidFill>
          <a:latin typeface="+mn-lt"/>
          <a:ea typeface="+mn-ea"/>
          <a:cs typeface="+mn-cs"/>
        </a:defRPr>
      </a:lvl6pPr>
      <a:lvl7pPr marL="5282969" indent="-406382" algn="l" defTabSz="812764" rtl="0" eaLnBrk="1" latinLnBrk="0" hangingPunct="1">
        <a:spcBef>
          <a:spcPct val="20000"/>
        </a:spcBef>
        <a:buFont typeface="Arial"/>
        <a:buChar char="•"/>
        <a:defRPr sz="3600" kern="1200">
          <a:solidFill>
            <a:schemeClr val="tx1"/>
          </a:solidFill>
          <a:latin typeface="+mn-lt"/>
          <a:ea typeface="+mn-ea"/>
          <a:cs typeface="+mn-cs"/>
        </a:defRPr>
      </a:lvl7pPr>
      <a:lvl8pPr marL="6095733" indent="-406382" algn="l" defTabSz="812764" rtl="0" eaLnBrk="1" latinLnBrk="0" hangingPunct="1">
        <a:spcBef>
          <a:spcPct val="20000"/>
        </a:spcBef>
        <a:buFont typeface="Arial"/>
        <a:buChar char="•"/>
        <a:defRPr sz="3600" kern="1200">
          <a:solidFill>
            <a:schemeClr val="tx1"/>
          </a:solidFill>
          <a:latin typeface="+mn-lt"/>
          <a:ea typeface="+mn-ea"/>
          <a:cs typeface="+mn-cs"/>
        </a:defRPr>
      </a:lvl8pPr>
      <a:lvl9pPr marL="6908498" indent="-406382" algn="l" defTabSz="812764"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n-US"/>
      </a:defPPr>
      <a:lvl1pPr marL="0" algn="l" defTabSz="812764" rtl="0" eaLnBrk="1" latinLnBrk="0" hangingPunct="1">
        <a:defRPr sz="3200" kern="1200">
          <a:solidFill>
            <a:schemeClr val="tx1"/>
          </a:solidFill>
          <a:latin typeface="+mn-lt"/>
          <a:ea typeface="+mn-ea"/>
          <a:cs typeface="+mn-cs"/>
        </a:defRPr>
      </a:lvl1pPr>
      <a:lvl2pPr marL="812764" algn="l" defTabSz="812764" rtl="0" eaLnBrk="1" latinLnBrk="0" hangingPunct="1">
        <a:defRPr sz="3200" kern="1200">
          <a:solidFill>
            <a:schemeClr val="tx1"/>
          </a:solidFill>
          <a:latin typeface="+mn-lt"/>
          <a:ea typeface="+mn-ea"/>
          <a:cs typeface="+mn-cs"/>
        </a:defRPr>
      </a:lvl2pPr>
      <a:lvl3pPr marL="1625529" algn="l" defTabSz="812764" rtl="0" eaLnBrk="1" latinLnBrk="0" hangingPunct="1">
        <a:defRPr sz="3200" kern="1200">
          <a:solidFill>
            <a:schemeClr val="tx1"/>
          </a:solidFill>
          <a:latin typeface="+mn-lt"/>
          <a:ea typeface="+mn-ea"/>
          <a:cs typeface="+mn-cs"/>
        </a:defRPr>
      </a:lvl3pPr>
      <a:lvl4pPr marL="2438293" algn="l" defTabSz="812764" rtl="0" eaLnBrk="1" latinLnBrk="0" hangingPunct="1">
        <a:defRPr sz="3200" kern="1200">
          <a:solidFill>
            <a:schemeClr val="tx1"/>
          </a:solidFill>
          <a:latin typeface="+mn-lt"/>
          <a:ea typeface="+mn-ea"/>
          <a:cs typeface="+mn-cs"/>
        </a:defRPr>
      </a:lvl4pPr>
      <a:lvl5pPr marL="3251058" algn="l" defTabSz="812764" rtl="0" eaLnBrk="1" latinLnBrk="0" hangingPunct="1">
        <a:defRPr sz="3200" kern="1200">
          <a:solidFill>
            <a:schemeClr val="tx1"/>
          </a:solidFill>
          <a:latin typeface="+mn-lt"/>
          <a:ea typeface="+mn-ea"/>
          <a:cs typeface="+mn-cs"/>
        </a:defRPr>
      </a:lvl5pPr>
      <a:lvl6pPr marL="4063822" algn="l" defTabSz="812764" rtl="0" eaLnBrk="1" latinLnBrk="0" hangingPunct="1">
        <a:defRPr sz="3200" kern="1200">
          <a:solidFill>
            <a:schemeClr val="tx1"/>
          </a:solidFill>
          <a:latin typeface="+mn-lt"/>
          <a:ea typeface="+mn-ea"/>
          <a:cs typeface="+mn-cs"/>
        </a:defRPr>
      </a:lvl6pPr>
      <a:lvl7pPr marL="4876587" algn="l" defTabSz="812764" rtl="0" eaLnBrk="1" latinLnBrk="0" hangingPunct="1">
        <a:defRPr sz="3200" kern="1200">
          <a:solidFill>
            <a:schemeClr val="tx1"/>
          </a:solidFill>
          <a:latin typeface="+mn-lt"/>
          <a:ea typeface="+mn-ea"/>
          <a:cs typeface="+mn-cs"/>
        </a:defRPr>
      </a:lvl7pPr>
      <a:lvl8pPr marL="5689351" algn="l" defTabSz="812764" rtl="0" eaLnBrk="1" latinLnBrk="0" hangingPunct="1">
        <a:defRPr sz="3200" kern="1200">
          <a:solidFill>
            <a:schemeClr val="tx1"/>
          </a:solidFill>
          <a:latin typeface="+mn-lt"/>
          <a:ea typeface="+mn-ea"/>
          <a:cs typeface="+mn-cs"/>
        </a:defRPr>
      </a:lvl8pPr>
      <a:lvl9pPr marL="6502116" algn="l" defTabSz="81276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dr-chuck.com/"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AR" sz="7200" dirty="0" smtClean="0">
                <a:solidFill>
                  <a:srgbClr val="FFFF00"/>
                </a:solidFill>
              </a:rPr>
              <a:t>Crear un Programa</a:t>
            </a:r>
            <a:endParaRPr lang="es-AR" sz="7200" dirty="0">
              <a:solidFill>
                <a:srgbClr val="FFFF00"/>
              </a:solidFill>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extLst>
      <p:ext uri="{BB962C8B-B14F-4D97-AF65-F5344CB8AC3E}">
        <p14:creationId xmlns:p14="http://schemas.microsoft.com/office/powerpoint/2010/main" val="3734650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sp>
        <p:nvSpPr>
          <p:cNvPr id="488" name="Shape 48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Comentarios </a:t>
            </a:r>
            <a:r>
              <a:rPr lang="es-AR" sz="7600" dirty="0" smtClean="0">
                <a:solidFill>
                  <a:srgbClr val="FFFF00"/>
                </a:solidFill>
                <a:latin typeface="Arial" charset="0"/>
                <a:ea typeface="Arial" charset="0"/>
                <a:cs typeface="Arial" charset="0"/>
                <a:sym typeface="Cabin"/>
              </a:rPr>
              <a:t>e</a:t>
            </a:r>
            <a:r>
              <a:rPr lang="es-AR" sz="7600" u="none" strike="noStrike" cap="none" dirty="0" smtClean="0">
                <a:solidFill>
                  <a:srgbClr val="FFFF00"/>
                </a:solidFill>
                <a:latin typeface="Arial" charset="0"/>
                <a:ea typeface="Arial" charset="0"/>
                <a:cs typeface="Arial" charset="0"/>
                <a:sym typeface="Cabin"/>
              </a:rPr>
              <a:t>n Python</a:t>
            </a:r>
            <a:endParaRPr lang="es-AR" sz="7600" u="none" strike="noStrike" cap="none" dirty="0">
              <a:solidFill>
                <a:srgbClr val="FFFF00"/>
              </a:solidFill>
              <a:latin typeface="Arial" charset="0"/>
              <a:ea typeface="Arial" charset="0"/>
              <a:cs typeface="Arial" charset="0"/>
              <a:sym typeface="Cabin"/>
            </a:endParaRPr>
          </a:p>
        </p:txBody>
      </p:sp>
      <p:sp>
        <p:nvSpPr>
          <p:cNvPr id="489" name="Shape 489"/>
          <p:cNvSpPr txBox="1">
            <a:spLocks noGrp="1"/>
          </p:cNvSpPr>
          <p:nvPr>
            <p:ph idx="1"/>
          </p:nvPr>
        </p:nvSpPr>
        <p:spPr>
          <a:xfrm>
            <a:off x="812800" y="2255477"/>
            <a:ext cx="14630400" cy="5902068"/>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Todo lo que aparezca luego de </a:t>
            </a:r>
            <a:r>
              <a:rPr lang="es-AR" sz="3600" b="0" u="none" strike="noStrike" cap="none" dirty="0" smtClean="0">
                <a:solidFill>
                  <a:srgbClr val="FFFF00"/>
                </a:solidFill>
                <a:latin typeface="Arial" charset="0"/>
                <a:ea typeface="Arial" charset="0"/>
                <a:cs typeface="Arial" charset="0"/>
                <a:sym typeface="Cabin"/>
              </a:rPr>
              <a:t># </a:t>
            </a:r>
            <a:r>
              <a:rPr lang="es-AR" sz="3600" b="0" u="none" strike="noStrike" cap="none" dirty="0" smtClean="0">
                <a:solidFill>
                  <a:schemeClr val="lt1"/>
                </a:solidFill>
                <a:latin typeface="Arial" charset="0"/>
                <a:ea typeface="Arial" charset="0"/>
                <a:cs typeface="Arial" charset="0"/>
                <a:sym typeface="Cabin"/>
              </a:rPr>
              <a:t>es ignorado por Python</a:t>
            </a:r>
          </a:p>
          <a:p>
            <a:pPr marL="749300" marR="0" lvl="0" indent="-371094"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¿Por qué usar comentarios?</a:t>
            </a:r>
          </a:p>
          <a:p>
            <a:pPr marL="1041400" marR="0" lvl="1" indent="-371094" algn="l" rtl="0">
              <a:lnSpc>
                <a:spcPct val="100000"/>
              </a:lnSpc>
              <a:spcBef>
                <a:spcPts val="3500"/>
              </a:spcBef>
              <a:spcAft>
                <a:spcPts val="0"/>
              </a:spcAft>
              <a:buClr>
                <a:schemeClr val="lt1"/>
              </a:buClr>
              <a:buSzPct val="100000"/>
              <a:buFont typeface="Cabin"/>
            </a:pPr>
            <a:r>
              <a:rPr lang="es-AR" sz="3600" b="0" u="none" strike="noStrike" cap="none" dirty="0" smtClean="0">
                <a:solidFill>
                  <a:schemeClr val="lt1"/>
                </a:solidFill>
                <a:latin typeface="Arial" charset="0"/>
                <a:ea typeface="Arial" charset="0"/>
                <a:cs typeface="Arial" charset="0"/>
                <a:sym typeface="Cabin"/>
              </a:rPr>
              <a:t>Permiten describir lo que está pasando en la secuencia de un código</a:t>
            </a:r>
          </a:p>
          <a:p>
            <a:pPr marL="1041400" marR="0" lvl="1" indent="-371094" algn="l" rtl="0">
              <a:lnSpc>
                <a:spcPct val="100000"/>
              </a:lnSpc>
              <a:spcBef>
                <a:spcPts val="3500"/>
              </a:spcBef>
              <a:spcAft>
                <a:spcPts val="0"/>
              </a:spcAft>
              <a:buClr>
                <a:schemeClr val="lt1"/>
              </a:buClr>
              <a:buSzPct val="100000"/>
              <a:buFont typeface="Cabin"/>
            </a:pPr>
            <a:r>
              <a:rPr lang="es-AR" sz="3600" b="0" u="none" strike="noStrike" cap="none" dirty="0" smtClean="0">
                <a:solidFill>
                  <a:schemeClr val="lt1"/>
                </a:solidFill>
                <a:latin typeface="Arial" charset="0"/>
                <a:ea typeface="Arial" charset="0"/>
                <a:cs typeface="Arial" charset="0"/>
                <a:sym typeface="Cabin"/>
              </a:rPr>
              <a:t>Permiten documentar quién escribió el código o la información auxiliar</a:t>
            </a:r>
          </a:p>
          <a:p>
            <a:pPr marL="1041400" marR="0" lvl="1" indent="-371094" algn="l" rtl="0">
              <a:lnSpc>
                <a:spcPct val="100000"/>
              </a:lnSpc>
              <a:spcBef>
                <a:spcPts val="3500"/>
              </a:spcBef>
              <a:spcAft>
                <a:spcPts val="0"/>
              </a:spcAft>
              <a:buClr>
                <a:schemeClr val="lt1"/>
              </a:buClr>
              <a:buSzPct val="100000"/>
              <a:buFont typeface="Cabin"/>
            </a:pPr>
            <a:r>
              <a:rPr lang="es-AR" sz="3600" b="0" u="none" strike="noStrike" cap="none" dirty="0" smtClean="0">
                <a:latin typeface="Arial" charset="0"/>
                <a:ea typeface="Arial" charset="0"/>
                <a:cs typeface="Arial" charset="0"/>
                <a:sym typeface="Cabin"/>
              </a:rPr>
              <a:t>Permiten desactivar </a:t>
            </a:r>
            <a:r>
              <a:rPr lang="es-AR" sz="3600" b="0" u="none" strike="noStrike" cap="none" dirty="0" smtClean="0">
                <a:solidFill>
                  <a:schemeClr val="lt1"/>
                </a:solidFill>
                <a:latin typeface="Arial" charset="0"/>
                <a:ea typeface="Arial" charset="0"/>
                <a:cs typeface="Arial" charset="0"/>
                <a:sym typeface="Cabin"/>
              </a:rPr>
              <a:t>la línea de un código, quizás de manera temporaria</a:t>
            </a:r>
            <a:endParaRPr lang="es-AR" sz="3600" b="0" u="none" strike="noStrike" cap="none" dirty="0">
              <a:solidFill>
                <a:schemeClr val="lt1"/>
              </a:solidFill>
              <a:latin typeface="Arial" charset="0"/>
              <a:ea typeface="Arial" charset="0"/>
              <a:cs typeface="Arial"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txBox="1"/>
          <p:nvPr/>
        </p:nvSpPr>
        <p:spPr>
          <a:xfrm>
            <a:off x="3848100" y="744286"/>
            <a:ext cx="8864599" cy="7620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AR" sz="2200" b="1" i="0" u="none" strike="noStrike" cap="none" dirty="0" smtClean="0">
                <a:solidFill>
                  <a:srgbClr val="FFFF00"/>
                </a:solidFill>
                <a:latin typeface="Courier New"/>
                <a:ea typeface="Courier New"/>
                <a:cs typeface="Courier New"/>
                <a:sym typeface="Courier New"/>
              </a:rPr>
              <a:t># Obtener el nombre del archivo y abrirlo</a:t>
            </a:r>
          </a:p>
          <a:p>
            <a:pPr lvl="0">
              <a:buClr>
                <a:schemeClr val="lt1"/>
              </a:buClr>
              <a:buSzPct val="25000"/>
            </a:pPr>
            <a:r>
              <a:rPr lang="es-AR" sz="2200" b="1" i="0" u="none" strike="noStrike" cap="none" dirty="0" smtClean="0">
                <a:solidFill>
                  <a:schemeClr val="lt1"/>
                </a:solidFill>
                <a:latin typeface="Courier New"/>
                <a:ea typeface="Courier New"/>
                <a:cs typeface="Courier New"/>
                <a:sym typeface="Courier New"/>
              </a:rPr>
              <a:t>name = input</a:t>
            </a:r>
            <a:r>
              <a:rPr lang="es-AR" sz="2200" b="1" dirty="0">
                <a:solidFill>
                  <a:schemeClr val="lt1"/>
                </a:solidFill>
                <a:latin typeface="Courier New"/>
                <a:ea typeface="Courier New"/>
                <a:cs typeface="Courier New"/>
                <a:sym typeface="Courier New"/>
              </a:rPr>
              <a:t>('Ingresar </a:t>
            </a:r>
            <a:r>
              <a:rPr lang="es-AR" sz="2200" b="1" i="0" u="none" strike="noStrike" cap="none" dirty="0" smtClean="0">
                <a:solidFill>
                  <a:schemeClr val="lt1"/>
                </a:solidFill>
                <a:latin typeface="Courier New"/>
                <a:ea typeface="Courier New"/>
                <a:cs typeface="Courier New"/>
                <a:sym typeface="Courier New"/>
              </a:rPr>
              <a:t>archivo:')</a:t>
            </a:r>
          </a:p>
          <a:p>
            <a:pPr marL="0" marR="0" lvl="0" indent="0" algn="l" rtl="0">
              <a:lnSpc>
                <a:spcPct val="100000"/>
              </a:lnSpc>
              <a:spcBef>
                <a:spcPts val="0"/>
              </a:spcBef>
              <a:spcAft>
                <a:spcPts val="0"/>
              </a:spcAft>
              <a:buClr>
                <a:schemeClr val="lt1"/>
              </a:buClr>
              <a:buSzPct val="25000"/>
              <a:buFont typeface="Cabin"/>
              <a:buNone/>
            </a:pPr>
            <a:r>
              <a:rPr lang="es-AR" sz="2200" b="1" i="0" u="none" strike="noStrike" cap="none" dirty="0" smtClean="0">
                <a:solidFill>
                  <a:schemeClr val="lt1"/>
                </a:solidFill>
                <a:latin typeface="Courier New"/>
                <a:ea typeface="Courier New"/>
                <a:cs typeface="Courier New"/>
                <a:sym typeface="Courier New"/>
              </a:rPr>
              <a:t>handle = open(nombre, 'r')</a:t>
            </a:r>
          </a:p>
          <a:p>
            <a:pPr marL="0" marR="0" lvl="0" indent="0" algn="ctr" rtl="0">
              <a:lnSpc>
                <a:spcPct val="100000"/>
              </a:lnSpc>
              <a:spcBef>
                <a:spcPts val="0"/>
              </a:spcBef>
              <a:spcAft>
                <a:spcPts val="0"/>
              </a:spcAft>
              <a:buNone/>
            </a:pPr>
            <a:endParaRPr lang="es-AR" sz="22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2200" b="1" i="0" u="none" strike="noStrike" cap="none" dirty="0" smtClean="0">
                <a:solidFill>
                  <a:srgbClr val="FFFF00"/>
                </a:solidFill>
                <a:latin typeface="Courier New"/>
                <a:ea typeface="Courier New"/>
                <a:cs typeface="Courier New"/>
                <a:sym typeface="Courier New"/>
              </a:rPr>
              <a:t># Frecuencia de la palabra count</a:t>
            </a:r>
          </a:p>
          <a:p>
            <a:pPr lvl="0">
              <a:buClr>
                <a:srgbClr val="FFFFFF"/>
              </a:buClr>
              <a:buSzPct val="25000"/>
            </a:pPr>
            <a:r>
              <a:rPr lang="es-AR" sz="2200" b="1" dirty="0" smtClean="0">
                <a:solidFill>
                  <a:srgbClr val="FFFFFF"/>
                </a:solidFill>
                <a:latin typeface="Courier New"/>
                <a:ea typeface="Courier New"/>
                <a:cs typeface="Courier New"/>
                <a:sym typeface="Courier New"/>
              </a:rPr>
              <a:t>conteos = dict()</a:t>
            </a:r>
          </a:p>
          <a:p>
            <a:pPr lvl="0">
              <a:buClr>
                <a:srgbClr val="FFFFFF"/>
              </a:buClr>
              <a:buSzPct val="25000"/>
            </a:pPr>
            <a:r>
              <a:rPr lang="es-AR" sz="2200" b="1" dirty="0" err="1" smtClean="0">
                <a:solidFill>
                  <a:srgbClr val="FFFFFF"/>
                </a:solidFill>
                <a:latin typeface="Courier New"/>
                <a:ea typeface="Courier New"/>
                <a:cs typeface="Courier New"/>
                <a:sym typeface="Courier New"/>
              </a:rPr>
              <a:t>for</a:t>
            </a:r>
            <a:r>
              <a:rPr lang="es-AR" sz="2200" b="1" dirty="0" smtClean="0">
                <a:solidFill>
                  <a:srgbClr val="FFFFFF"/>
                </a:solidFill>
                <a:latin typeface="Courier New"/>
                <a:ea typeface="Courier New"/>
                <a:cs typeface="Courier New"/>
                <a:sym typeface="Courier New"/>
              </a:rPr>
              <a:t> línea in handle:</a:t>
            </a:r>
          </a:p>
          <a:p>
            <a:pPr lvl="0">
              <a:buClr>
                <a:srgbClr val="FFFFFF"/>
              </a:buClr>
              <a:buSzPct val="25000"/>
            </a:pPr>
            <a:r>
              <a:rPr lang="es-AR" sz="2200" b="1" dirty="0" smtClean="0">
                <a:solidFill>
                  <a:srgbClr val="FFFFFF"/>
                </a:solidFill>
                <a:latin typeface="Courier New"/>
                <a:ea typeface="Courier New"/>
                <a:cs typeface="Courier New"/>
                <a:sym typeface="Courier New"/>
              </a:rPr>
              <a:t>    palabras = line.split()</a:t>
            </a:r>
          </a:p>
          <a:p>
            <a:pPr lvl="0">
              <a:buClr>
                <a:srgbClr val="FFFFFF"/>
              </a:buClr>
              <a:buSzPct val="25000"/>
            </a:pPr>
            <a:r>
              <a:rPr lang="es-AR" sz="2200" b="1" dirty="0" smtClean="0">
                <a:solidFill>
                  <a:srgbClr val="FFFFFF"/>
                </a:solidFill>
                <a:latin typeface="Courier New"/>
                <a:ea typeface="Courier New"/>
                <a:cs typeface="Courier New"/>
                <a:sym typeface="Courier New"/>
              </a:rPr>
              <a:t>    </a:t>
            </a:r>
            <a:r>
              <a:rPr lang="es-AR" sz="2200" b="1" dirty="0" err="1" smtClean="0">
                <a:solidFill>
                  <a:srgbClr val="FFFFFF"/>
                </a:solidFill>
                <a:latin typeface="Courier New"/>
                <a:ea typeface="Courier New"/>
                <a:cs typeface="Courier New"/>
                <a:sym typeface="Courier New"/>
              </a:rPr>
              <a:t>for</a:t>
            </a:r>
            <a:r>
              <a:rPr lang="es-AR" sz="2200" b="1" dirty="0" smtClean="0">
                <a:solidFill>
                  <a:srgbClr val="FFFFFF"/>
                </a:solidFill>
                <a:latin typeface="Courier New"/>
                <a:ea typeface="Courier New"/>
                <a:cs typeface="Courier New"/>
                <a:sym typeface="Courier New"/>
              </a:rPr>
              <a:t> palabra in </a:t>
            </a:r>
            <a:r>
              <a:rPr lang="es-AR" sz="2200" b="1" dirty="0" smtClean="0">
                <a:solidFill>
                  <a:srgbClr val="FFFFFF"/>
                </a:solidFill>
                <a:latin typeface="Courier New"/>
                <a:ea typeface="Courier New"/>
                <a:cs typeface="Courier New"/>
                <a:sym typeface="Courier New"/>
              </a:rPr>
              <a:t>palabras:</a:t>
            </a:r>
            <a:endParaRPr lang="es-AR" sz="2200" b="1" dirty="0" smtClean="0">
              <a:solidFill>
                <a:srgbClr val="FFFFFF"/>
              </a:solidFill>
              <a:latin typeface="Courier New"/>
              <a:ea typeface="Courier New"/>
              <a:cs typeface="Courier New"/>
              <a:sym typeface="Courier New"/>
            </a:endParaRPr>
          </a:p>
          <a:p>
            <a:pPr lvl="0">
              <a:buClr>
                <a:srgbClr val="FFFFFF"/>
              </a:buClr>
              <a:buSzPct val="25000"/>
            </a:pPr>
            <a:r>
              <a:rPr lang="es-AR" sz="2200" b="1" dirty="0" smtClean="0">
                <a:solidFill>
                  <a:srgbClr val="FFFFFF"/>
                </a:solidFill>
                <a:latin typeface="Courier New"/>
                <a:ea typeface="Courier New"/>
                <a:cs typeface="Courier New"/>
                <a:sym typeface="Courier New"/>
              </a:rPr>
              <a:t>        conteos[palabra] = </a:t>
            </a:r>
            <a:r>
              <a:rPr lang="es-AR" sz="2200" b="1" dirty="0" err="1" smtClean="0">
                <a:solidFill>
                  <a:srgbClr val="FFFFFF"/>
                </a:solidFill>
                <a:latin typeface="Courier New"/>
                <a:ea typeface="Courier New"/>
                <a:cs typeface="Courier New"/>
                <a:sym typeface="Courier New"/>
              </a:rPr>
              <a:t>counts.get</a:t>
            </a:r>
            <a:r>
              <a:rPr lang="es-AR" sz="2200" b="1" dirty="0" smtClean="0">
                <a:solidFill>
                  <a:srgbClr val="FFFFFF"/>
                </a:solidFill>
                <a:latin typeface="Courier New"/>
                <a:ea typeface="Courier New"/>
                <a:cs typeface="Courier New"/>
                <a:sym typeface="Courier New"/>
              </a:rPr>
              <a:t>(palabra,0) + 1</a:t>
            </a:r>
          </a:p>
          <a:p>
            <a:pPr marL="0" marR="0" lvl="0" indent="0" algn="ctr" rtl="0">
              <a:lnSpc>
                <a:spcPct val="100000"/>
              </a:lnSpc>
              <a:spcBef>
                <a:spcPts val="0"/>
              </a:spcBef>
              <a:spcAft>
                <a:spcPts val="0"/>
              </a:spcAft>
              <a:buNone/>
            </a:pPr>
            <a:endParaRPr lang="es-AR" sz="22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2200" b="1" i="0" u="none" strike="noStrike" cap="none" dirty="0" smtClean="0">
                <a:solidFill>
                  <a:srgbClr val="FFFF00"/>
                </a:solidFill>
                <a:latin typeface="Courier New"/>
                <a:ea typeface="Courier New"/>
                <a:cs typeface="Courier New"/>
                <a:sym typeface="Courier New"/>
              </a:rPr>
              <a:t># Encontrar la palabra más común</a:t>
            </a:r>
          </a:p>
          <a:p>
            <a:pPr marL="0" marR="0" lvl="0" indent="0" algn="l" rtl="0">
              <a:lnSpc>
                <a:spcPct val="100000"/>
              </a:lnSpc>
              <a:spcBef>
                <a:spcPts val="0"/>
              </a:spcBef>
              <a:spcAft>
                <a:spcPts val="0"/>
              </a:spcAft>
              <a:buClr>
                <a:srgbClr val="FFFFFF"/>
              </a:buClr>
              <a:buSzPct val="25000"/>
              <a:buFont typeface="Cabin"/>
              <a:buNone/>
            </a:pPr>
            <a:r>
              <a:rPr lang="es-AR" sz="2200" b="1" i="0" u="none" strike="noStrike" cap="none" dirty="0" smtClean="0">
                <a:solidFill>
                  <a:srgbClr val="FFFFFF"/>
                </a:solidFill>
                <a:latin typeface="Courier New"/>
                <a:ea typeface="Courier New"/>
                <a:cs typeface="Courier New"/>
                <a:sym typeface="Courier New"/>
              </a:rPr>
              <a:t>bigcount = Ninguno</a:t>
            </a:r>
          </a:p>
          <a:p>
            <a:pPr marL="0" marR="0" lvl="0" indent="0" algn="l" rtl="0">
              <a:lnSpc>
                <a:spcPct val="100000"/>
              </a:lnSpc>
              <a:spcBef>
                <a:spcPts val="0"/>
              </a:spcBef>
              <a:spcAft>
                <a:spcPts val="0"/>
              </a:spcAft>
              <a:buClr>
                <a:srgbClr val="FFFFFF"/>
              </a:buClr>
              <a:buSzPct val="25000"/>
              <a:buFont typeface="Cabin"/>
              <a:buNone/>
            </a:pPr>
            <a:r>
              <a:rPr lang="es-AR" sz="2200" b="1" i="0" u="none" strike="noStrike" cap="none" dirty="0" smtClean="0">
                <a:solidFill>
                  <a:srgbClr val="FFFFFF"/>
                </a:solidFill>
                <a:latin typeface="Courier New"/>
                <a:ea typeface="Courier New"/>
                <a:cs typeface="Courier New"/>
                <a:sym typeface="Courier New"/>
              </a:rPr>
              <a:t>bigword = Ninguna</a:t>
            </a:r>
          </a:p>
          <a:p>
            <a:pPr marL="0" marR="0" lvl="0" indent="0" algn="l" rtl="0">
              <a:lnSpc>
                <a:spcPct val="100000"/>
              </a:lnSpc>
              <a:spcBef>
                <a:spcPts val="0"/>
              </a:spcBef>
              <a:spcAft>
                <a:spcPts val="0"/>
              </a:spcAft>
              <a:buClr>
                <a:srgbClr val="FFFFFF"/>
              </a:buClr>
              <a:buSzPct val="25000"/>
              <a:buFont typeface="Cabin"/>
              <a:buNone/>
            </a:pPr>
            <a:r>
              <a:rPr lang="es-AR" sz="2200" b="1" i="0" u="none" strike="noStrike" cap="none" dirty="0" err="1" smtClean="0">
                <a:solidFill>
                  <a:srgbClr val="FFFFFF"/>
                </a:solidFill>
                <a:latin typeface="Courier New"/>
                <a:ea typeface="Courier New"/>
                <a:cs typeface="Courier New"/>
                <a:sym typeface="Courier New"/>
              </a:rPr>
              <a:t>for</a:t>
            </a:r>
            <a:r>
              <a:rPr lang="es-AR" sz="2200" b="1" i="0" u="none" strike="noStrike" cap="none" dirty="0" smtClean="0">
                <a:solidFill>
                  <a:srgbClr val="FFFFFF"/>
                </a:solidFill>
                <a:latin typeface="Courier New"/>
                <a:ea typeface="Courier New"/>
                <a:cs typeface="Courier New"/>
                <a:sym typeface="Courier New"/>
              </a:rPr>
              <a:t> palabra, conteo in counts.items():</a:t>
            </a:r>
          </a:p>
          <a:p>
            <a:pPr marL="0" marR="0" lvl="0" indent="0" algn="l" rtl="0">
              <a:lnSpc>
                <a:spcPct val="100000"/>
              </a:lnSpc>
              <a:spcBef>
                <a:spcPts val="0"/>
              </a:spcBef>
              <a:spcAft>
                <a:spcPts val="0"/>
              </a:spcAft>
              <a:buClr>
                <a:srgbClr val="FFFFFF"/>
              </a:buClr>
              <a:buSzPct val="25000"/>
              <a:buFont typeface="Cabin"/>
              <a:buNone/>
            </a:pPr>
            <a:r>
              <a:rPr lang="es-AR" sz="2200" b="1" i="0" u="none" strike="noStrike" cap="none" dirty="0" err="1" smtClean="0">
                <a:solidFill>
                  <a:srgbClr val="FFFFFF"/>
                </a:solidFill>
                <a:latin typeface="Courier New"/>
                <a:ea typeface="Courier New"/>
                <a:cs typeface="Courier New"/>
                <a:sym typeface="Courier New"/>
              </a:rPr>
              <a:t>if</a:t>
            </a:r>
            <a:r>
              <a:rPr lang="es-AR" sz="2200" b="1" i="0" u="none" strike="noStrike" cap="none" dirty="0" smtClean="0">
                <a:solidFill>
                  <a:srgbClr val="FFFFFF"/>
                </a:solidFill>
                <a:latin typeface="Courier New"/>
                <a:ea typeface="Courier New"/>
                <a:cs typeface="Courier New"/>
                <a:sym typeface="Courier New"/>
              </a:rPr>
              <a:t> </a:t>
            </a:r>
            <a:r>
              <a:rPr lang="es-AR" sz="2200" b="1" i="0" u="none" strike="noStrike" cap="none" dirty="0" err="1" smtClean="0">
                <a:solidFill>
                  <a:srgbClr val="FFFFFF"/>
                </a:solidFill>
                <a:latin typeface="Courier New"/>
                <a:ea typeface="Courier New"/>
                <a:cs typeface="Courier New"/>
                <a:sym typeface="Courier New"/>
              </a:rPr>
              <a:t>bigcount</a:t>
            </a:r>
            <a:r>
              <a:rPr lang="es-AR" sz="2200" b="1" i="0" u="none" strike="noStrike" cap="none" dirty="0" smtClean="0">
                <a:solidFill>
                  <a:srgbClr val="FFFFFF"/>
                </a:solidFill>
                <a:latin typeface="Courier New"/>
                <a:ea typeface="Courier New"/>
                <a:cs typeface="Courier New"/>
                <a:sym typeface="Courier New"/>
              </a:rPr>
              <a:t> </a:t>
            </a:r>
            <a:r>
              <a:rPr lang="es-AR" sz="2200" b="1" dirty="0" err="1">
                <a:solidFill>
                  <a:srgbClr val="FFFFFF"/>
                </a:solidFill>
                <a:latin typeface="Courier New"/>
                <a:ea typeface="Courier New"/>
                <a:cs typeface="Courier New"/>
                <a:sym typeface="Courier New"/>
              </a:rPr>
              <a:t>i</a:t>
            </a:r>
            <a:r>
              <a:rPr lang="es-AR" sz="2200" b="1" i="0" u="none" strike="noStrike" cap="none" dirty="0" err="1" smtClean="0">
                <a:solidFill>
                  <a:srgbClr val="FFFFFF"/>
                </a:solidFill>
                <a:latin typeface="Courier New"/>
                <a:ea typeface="Courier New"/>
                <a:cs typeface="Courier New"/>
                <a:sym typeface="Courier New"/>
              </a:rPr>
              <a:t>s</a:t>
            </a:r>
            <a:r>
              <a:rPr lang="es-AR" sz="2200" b="1" i="0" u="none" strike="noStrike" cap="none" dirty="0" smtClean="0">
                <a:solidFill>
                  <a:srgbClr val="FFFFFF"/>
                </a:solidFill>
                <a:latin typeface="Courier New"/>
                <a:ea typeface="Courier New"/>
                <a:cs typeface="Courier New"/>
                <a:sym typeface="Courier New"/>
              </a:rPr>
              <a:t> ninguno </a:t>
            </a:r>
            <a:r>
              <a:rPr lang="es-AR" sz="2200" b="1" i="0" u="none" strike="noStrike" cap="none" dirty="0" err="1" smtClean="0">
                <a:solidFill>
                  <a:srgbClr val="FFFFFF"/>
                </a:solidFill>
                <a:latin typeface="Courier New"/>
                <a:ea typeface="Courier New"/>
                <a:cs typeface="Courier New"/>
                <a:sym typeface="Courier New"/>
              </a:rPr>
              <a:t>or</a:t>
            </a:r>
            <a:r>
              <a:rPr lang="es-AR" sz="2200" b="1" i="0" u="none" strike="noStrike" cap="none" dirty="0" smtClean="0">
                <a:solidFill>
                  <a:srgbClr val="FFFFFF"/>
                </a:solidFill>
                <a:latin typeface="Courier New"/>
                <a:ea typeface="Courier New"/>
                <a:cs typeface="Courier New"/>
                <a:sym typeface="Courier New"/>
              </a:rPr>
              <a:t> conteo &gt; bigcount:</a:t>
            </a:r>
          </a:p>
          <a:p>
            <a:pPr marL="0" marR="0" lvl="0" indent="0" algn="l" rtl="0">
              <a:lnSpc>
                <a:spcPct val="100000"/>
              </a:lnSpc>
              <a:spcBef>
                <a:spcPts val="0"/>
              </a:spcBef>
              <a:spcAft>
                <a:spcPts val="0"/>
              </a:spcAft>
              <a:buClr>
                <a:srgbClr val="FFFFFF"/>
              </a:buClr>
              <a:buSzPct val="25000"/>
              <a:buFont typeface="Cabin"/>
              <a:buNone/>
            </a:pPr>
            <a:r>
              <a:rPr lang="es-AR" sz="2200" b="1" i="0" u="none" strike="noStrike" cap="none" dirty="0" smtClean="0">
                <a:solidFill>
                  <a:srgbClr val="FFFFFF"/>
                </a:solidFill>
                <a:latin typeface="Courier New"/>
                <a:ea typeface="Courier New"/>
                <a:cs typeface="Courier New"/>
                <a:sym typeface="Courier New"/>
              </a:rPr>
              <a:t>        bigword = palabra</a:t>
            </a:r>
          </a:p>
          <a:p>
            <a:pPr marL="0" marR="0" lvl="0" indent="0" algn="l" rtl="0">
              <a:lnSpc>
                <a:spcPct val="100000"/>
              </a:lnSpc>
              <a:spcBef>
                <a:spcPts val="0"/>
              </a:spcBef>
              <a:spcAft>
                <a:spcPts val="0"/>
              </a:spcAft>
              <a:buClr>
                <a:srgbClr val="FFFFFF"/>
              </a:buClr>
              <a:buSzPct val="25000"/>
              <a:buFont typeface="Cabin"/>
              <a:buNone/>
            </a:pPr>
            <a:r>
              <a:rPr lang="es-AR" sz="2200" b="1" i="0" u="none" strike="noStrike" cap="none" dirty="0" smtClean="0">
                <a:solidFill>
                  <a:srgbClr val="FFFFFF"/>
                </a:solidFill>
                <a:latin typeface="Courier New"/>
                <a:ea typeface="Courier New"/>
                <a:cs typeface="Courier New"/>
                <a:sym typeface="Courier New"/>
              </a:rPr>
              <a:t>        bigcount = conteo</a:t>
            </a:r>
          </a:p>
          <a:p>
            <a:pPr marL="0" marR="0" lvl="0" indent="0" algn="ctr" rtl="0">
              <a:lnSpc>
                <a:spcPct val="100000"/>
              </a:lnSpc>
              <a:spcBef>
                <a:spcPts val="0"/>
              </a:spcBef>
              <a:spcAft>
                <a:spcPts val="0"/>
              </a:spcAft>
              <a:buNone/>
            </a:pPr>
            <a:endParaRPr lang="es-AR" sz="22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2200" b="1" i="0" u="none" strike="noStrike" cap="none" dirty="0" smtClean="0">
                <a:solidFill>
                  <a:srgbClr val="FFFF00"/>
                </a:solidFill>
                <a:latin typeface="Courier New"/>
                <a:ea typeface="Courier New"/>
                <a:cs typeface="Courier New"/>
                <a:sym typeface="Courier New"/>
              </a:rPr>
              <a:t># Todo terminado</a:t>
            </a:r>
          </a:p>
          <a:p>
            <a:pPr marL="0" marR="0" lvl="0" indent="0" algn="l" rtl="0">
              <a:lnSpc>
                <a:spcPct val="100000"/>
              </a:lnSpc>
              <a:spcBef>
                <a:spcPts val="0"/>
              </a:spcBef>
              <a:spcAft>
                <a:spcPts val="0"/>
              </a:spcAft>
              <a:buClr>
                <a:srgbClr val="FFFFFF"/>
              </a:buClr>
              <a:buSzPct val="25000"/>
              <a:buFont typeface="Cabin"/>
              <a:buNone/>
            </a:pPr>
            <a:r>
              <a:rPr lang="es-AR" sz="2200" b="1" dirty="0" smtClean="0">
                <a:solidFill>
                  <a:srgbClr val="FFFFFF"/>
                </a:solidFill>
                <a:latin typeface="Courier New"/>
                <a:ea typeface="Courier New"/>
                <a:cs typeface="Courier New"/>
                <a:sym typeface="Courier New"/>
              </a:rPr>
              <a:t>p</a:t>
            </a:r>
            <a:r>
              <a:rPr lang="es-AR" sz="2200" b="1" i="0" u="none" strike="noStrike" cap="none" dirty="0" smtClean="0">
                <a:solidFill>
                  <a:srgbClr val="FFFFFF"/>
                </a:solidFill>
                <a:latin typeface="Courier New"/>
                <a:ea typeface="Courier New"/>
                <a:cs typeface="Courier New"/>
                <a:sym typeface="Courier New"/>
              </a:rPr>
              <a:t>rint(bigword, bigcount)</a:t>
            </a:r>
            <a:endParaRPr lang="es-AR" sz="2200" b="1" i="0" u="none" strike="noStrike" cap="none" dirty="0">
              <a:solidFill>
                <a:srgbClr val="FFFFFF"/>
              </a:solidFill>
              <a:latin typeface="Courier New"/>
              <a:ea typeface="Courier New"/>
              <a:cs typeface="Courier New"/>
              <a:sym typeface="Courier New"/>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Shape 479"/>
          <p:cNvSpPr txBox="1">
            <a:spLocks noGrp="1"/>
          </p:cNvSpPr>
          <p:nvPr>
            <p:ph type="title"/>
          </p:nvPr>
        </p:nvSpPr>
        <p:spPr>
          <a:xfrm>
            <a:off x="812800" y="1111657"/>
            <a:ext cx="10521950" cy="1104899"/>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s-AR" sz="7800" u="none" strike="noStrike" cap="none" dirty="0" smtClean="0">
                <a:solidFill>
                  <a:srgbClr val="FFFF00"/>
                </a:solidFill>
                <a:latin typeface="Arial" charset="0"/>
                <a:ea typeface="Arial" charset="0"/>
                <a:cs typeface="Arial" charset="0"/>
                <a:sym typeface="Cabin"/>
              </a:rPr>
              <a:t>Convertir Input (Entrada) del </a:t>
            </a:r>
            <a:r>
              <a:rPr lang="es-AR" sz="7800" dirty="0" smtClean="0">
                <a:solidFill>
                  <a:srgbClr val="FFFF00"/>
                </a:solidFill>
                <a:latin typeface="Arial" charset="0"/>
                <a:ea typeface="Arial" charset="0"/>
                <a:cs typeface="Arial" charset="0"/>
                <a:sym typeface="Cabin"/>
              </a:rPr>
              <a:t>Usuario</a:t>
            </a:r>
            <a:endParaRPr lang="es-AR" sz="7800" u="none" strike="noStrike" cap="none" dirty="0">
              <a:solidFill>
                <a:srgbClr val="FFFF00"/>
              </a:solidFill>
              <a:latin typeface="Arial" charset="0"/>
              <a:ea typeface="Arial" charset="0"/>
              <a:cs typeface="Arial" charset="0"/>
              <a:sym typeface="Cabin"/>
            </a:endParaRPr>
          </a:p>
        </p:txBody>
      </p:sp>
      <p:sp>
        <p:nvSpPr>
          <p:cNvPr id="480" name="Shape 480"/>
          <p:cNvSpPr txBox="1">
            <a:spLocks noGrp="1"/>
          </p:cNvSpPr>
          <p:nvPr>
            <p:ph idx="1"/>
          </p:nvPr>
        </p:nvSpPr>
        <p:spPr>
          <a:xfrm>
            <a:off x="812800" y="2732517"/>
            <a:ext cx="7245350" cy="6034087"/>
          </a:xfrm>
          <a:prstGeom prst="rect">
            <a:avLst/>
          </a:prstGeom>
          <a:noFill/>
          <a:ln>
            <a:noFill/>
          </a:ln>
        </p:spPr>
        <p:txBody>
          <a:bodyPr lIns="50800" tIns="50800" rIns="50800" bIns="50800" anchor="ctr" anchorCtr="0">
            <a:noAutofit/>
          </a:bodyPr>
          <a:lstStyle/>
          <a:p>
            <a:pPr marL="1104900" marR="0" lvl="0" indent="-787400" algn="l" rtl="0">
              <a:lnSpc>
                <a:spcPct val="100000"/>
              </a:lnSpc>
              <a:spcBef>
                <a:spcPts val="0"/>
              </a:spcBef>
              <a:spcAft>
                <a:spcPts val="0"/>
              </a:spcAft>
              <a:buClr>
                <a:schemeClr val="lt1"/>
              </a:buClr>
              <a:buSzPct val="171000"/>
              <a:buFont typeface="Cabin"/>
              <a:buChar char="•"/>
            </a:pPr>
            <a:r>
              <a:rPr lang="es-AR" sz="3800" b="0" u="none" strike="noStrike" cap="none" dirty="0" smtClean="0">
                <a:solidFill>
                  <a:schemeClr val="lt1"/>
                </a:solidFill>
                <a:latin typeface="Arial" charset="0"/>
                <a:ea typeface="Arial" charset="0"/>
                <a:cs typeface="Arial" charset="0"/>
                <a:sym typeface="Cabin"/>
              </a:rPr>
              <a:t>Si queremos leer un número del usuario, debemos convertirlo de una cadena a un número utilizando la función </a:t>
            </a:r>
            <a:r>
              <a:rPr lang="es-AR" sz="3800" b="0" dirty="0" smtClean="0">
                <a:solidFill>
                  <a:schemeClr val="lt1"/>
                </a:solidFill>
                <a:latin typeface="Arial" charset="0"/>
                <a:ea typeface="Arial" charset="0"/>
                <a:cs typeface="Arial" charset="0"/>
                <a:sym typeface="Cabin"/>
              </a:rPr>
              <a:t>type conversion (conversión de tipo)</a:t>
            </a:r>
            <a:endParaRPr lang="es-AR" sz="3800" b="0" u="none" strike="noStrike" cap="none" dirty="0" smtClean="0">
              <a:solidFill>
                <a:schemeClr val="lt1"/>
              </a:solidFill>
              <a:latin typeface="Arial" charset="0"/>
              <a:ea typeface="Arial" charset="0"/>
              <a:cs typeface="Arial" charset="0"/>
              <a:sym typeface="Cabin"/>
            </a:endParaRPr>
          </a:p>
          <a:p>
            <a:pPr marL="1104900" marR="0" lvl="0" indent="-787400" algn="l" rtl="0">
              <a:lnSpc>
                <a:spcPct val="100000"/>
              </a:lnSpc>
              <a:spcBef>
                <a:spcPts val="2300"/>
              </a:spcBef>
              <a:spcAft>
                <a:spcPts val="0"/>
              </a:spcAft>
              <a:buClr>
                <a:schemeClr val="lt1"/>
              </a:buClr>
              <a:buSzPct val="171000"/>
              <a:buFont typeface="Cabin"/>
              <a:buChar char="•"/>
            </a:pPr>
            <a:r>
              <a:rPr lang="es-AR" sz="3800" b="0" u="none" strike="noStrike" cap="none" dirty="0" smtClean="0">
                <a:solidFill>
                  <a:schemeClr val="lt1"/>
                </a:solidFill>
                <a:latin typeface="Arial" charset="0"/>
                <a:ea typeface="Arial" charset="0"/>
                <a:cs typeface="Arial" charset="0"/>
                <a:sym typeface="Cabin"/>
              </a:rPr>
              <a:t>Luego, analizaremos cómo manejar datos de entrada </a:t>
            </a:r>
            <a:r>
              <a:rPr lang="es-AR" sz="3800" b="0" dirty="0" smtClean="0">
                <a:solidFill>
                  <a:schemeClr val="lt1"/>
                </a:solidFill>
                <a:latin typeface="Arial" charset="0"/>
                <a:ea typeface="Arial" charset="0"/>
                <a:cs typeface="Arial" charset="0"/>
                <a:sym typeface="Cabin"/>
              </a:rPr>
              <a:t>incorrectos</a:t>
            </a:r>
            <a:endParaRPr lang="es-AR" sz="3800" b="0" u="none" strike="noStrike" cap="none" dirty="0">
              <a:solidFill>
                <a:schemeClr val="lt1"/>
              </a:solidFill>
              <a:latin typeface="Arial" charset="0"/>
              <a:ea typeface="Arial" charset="0"/>
              <a:cs typeface="Arial" charset="0"/>
              <a:sym typeface="Cabin"/>
            </a:endParaRPr>
          </a:p>
        </p:txBody>
      </p:sp>
      <p:sp>
        <p:nvSpPr>
          <p:cNvPr id="481" name="Shape 481"/>
          <p:cNvSpPr txBox="1"/>
          <p:nvPr/>
        </p:nvSpPr>
        <p:spPr>
          <a:xfrm>
            <a:off x="8862999" y="3683000"/>
            <a:ext cx="6831899" cy="1778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smtClean="0">
                <a:solidFill>
                  <a:srgbClr val="FFFF00"/>
                </a:solidFill>
                <a:latin typeface="Courier New"/>
                <a:ea typeface="Courier New"/>
                <a:cs typeface="Courier New"/>
                <a:sym typeface="Courier New"/>
              </a:rPr>
              <a:t># Convertir pisos del elevador</a:t>
            </a:r>
          </a:p>
          <a:p>
            <a:pPr lvl="0">
              <a:buClr>
                <a:srgbClr val="00FF00"/>
              </a:buClr>
              <a:buSzPct val="25000"/>
            </a:pPr>
            <a:r>
              <a:rPr lang="en-US" sz="2800" b="1" i="0" u="none" strike="noStrike" cap="none" dirty="0" smtClean="0">
                <a:solidFill>
                  <a:srgbClr val="00FF00"/>
                </a:solidFill>
                <a:latin typeface="Courier New"/>
                <a:ea typeface="Courier New"/>
                <a:cs typeface="Courier New"/>
                <a:sym typeface="Courier New"/>
              </a:rPr>
              <a:t>inp</a:t>
            </a:r>
            <a:r>
              <a:rPr lang="en-US" sz="2800" b="1" i="0" u="none" strike="noStrike" cap="none" dirty="0" smtClean="0">
                <a:solidFill>
                  <a:schemeClr val="lt1"/>
                </a:solidFill>
                <a:latin typeface="Courier New"/>
                <a:ea typeface="Courier New"/>
                <a:cs typeface="Courier New"/>
                <a:sym typeface="Courier New"/>
              </a:rPr>
              <a:t> </a:t>
            </a:r>
            <a:r>
              <a:rPr lang="en-US" sz="2800" b="1" i="0" u="none" strike="noStrike" cap="none" dirty="0">
                <a:solidFill>
                  <a:schemeClr val="lt1"/>
                </a:solidFill>
                <a:latin typeface="Courier New"/>
                <a:ea typeface="Courier New"/>
                <a:cs typeface="Courier New"/>
                <a:sym typeface="Courier New"/>
              </a:rPr>
              <a:t>= </a:t>
            </a:r>
            <a:r>
              <a:rPr lang="en-US" sz="2800" b="1" i="0" u="none" strike="noStrike" cap="none" dirty="0" smtClean="0">
                <a:solidFill>
                  <a:srgbClr val="FFFF00"/>
                </a:solidFill>
                <a:latin typeface="Courier New"/>
                <a:ea typeface="Courier New"/>
                <a:cs typeface="Courier New"/>
                <a:sym typeface="Courier New"/>
              </a:rPr>
              <a:t>input(</a:t>
            </a:r>
            <a:r>
              <a:rPr lang="en-US" sz="2800" b="1" dirty="0" smtClean="0">
                <a:solidFill>
                  <a:schemeClr val="lt1"/>
                </a:solidFill>
                <a:latin typeface="Courier New"/>
                <a:ea typeface="Courier New"/>
                <a:cs typeface="Courier New"/>
                <a:sym typeface="Courier New"/>
              </a:rPr>
              <a:t>'</a:t>
            </a:r>
            <a:r>
              <a:rPr lang="en-US" sz="2800" b="1" i="0" u="none" strike="noStrike" cap="none" dirty="0" err="1" smtClean="0">
                <a:solidFill>
                  <a:schemeClr val="lt1"/>
                </a:solidFill>
                <a:latin typeface="Courier New"/>
                <a:ea typeface="Courier New"/>
                <a:cs typeface="Courier New"/>
                <a:sym typeface="Courier New"/>
              </a:rPr>
              <a:t>Piso</a:t>
            </a:r>
            <a:r>
              <a:rPr lang="en-US" sz="2800" b="1" i="0" u="none" strike="noStrike" cap="none" dirty="0" smtClean="0">
                <a:solidFill>
                  <a:schemeClr val="lt1"/>
                </a:solidFill>
                <a:latin typeface="Courier New"/>
                <a:ea typeface="Courier New"/>
                <a:cs typeface="Courier New"/>
                <a:sym typeface="Courier New"/>
              </a:rPr>
              <a:t> </a:t>
            </a:r>
            <a:r>
              <a:rPr lang="en-US" sz="2800" b="1" i="0" u="none" strike="noStrike" cap="none" dirty="0" err="1" smtClean="0">
                <a:solidFill>
                  <a:schemeClr val="lt1"/>
                </a:solidFill>
                <a:latin typeface="Courier New"/>
                <a:ea typeface="Courier New"/>
                <a:cs typeface="Courier New"/>
                <a:sym typeface="Courier New"/>
              </a:rPr>
              <a:t>europeo</a:t>
            </a:r>
            <a:r>
              <a:rPr lang="en-US" sz="2800" b="1" dirty="0" smtClean="0">
                <a:solidFill>
                  <a:schemeClr val="lt1"/>
                </a:solidFill>
                <a:latin typeface="Courier New"/>
                <a:ea typeface="Courier New"/>
                <a:cs typeface="Courier New"/>
                <a:sym typeface="Courier New"/>
              </a:rPr>
              <a:t>'</a:t>
            </a:r>
            <a:r>
              <a:rPr lang="en-US" sz="2800" b="1" i="0" u="none" strike="noStrike" cap="none" dirty="0" smtClean="0">
                <a:solidFill>
                  <a:srgbClr val="FFFF00"/>
                </a:solidFill>
                <a:latin typeface="Courier New"/>
                <a:ea typeface="Courier New"/>
                <a:cs typeface="Courier New"/>
                <a:sym typeface="Courier New"/>
              </a:rPr>
              <a:t>)</a:t>
            </a:r>
            <a:endParaRPr lang="en-US" sz="28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800" b="1" i="0" u="none" strike="noStrike" cap="none" dirty="0">
                <a:solidFill>
                  <a:srgbClr val="00FF00"/>
                </a:solidFill>
                <a:latin typeface="Courier New"/>
                <a:ea typeface="Courier New"/>
                <a:cs typeface="Courier New"/>
                <a:sym typeface="Courier New"/>
              </a:rPr>
              <a:t>usf</a:t>
            </a:r>
            <a:r>
              <a:rPr lang="en-US" sz="2800" b="1" i="0" u="none" strike="noStrike" cap="none" dirty="0">
                <a:solidFill>
                  <a:schemeClr val="lt1"/>
                </a:solidFill>
                <a:latin typeface="Courier New"/>
                <a:ea typeface="Courier New"/>
                <a:cs typeface="Courier New"/>
                <a:sym typeface="Courier New"/>
              </a:rPr>
              <a:t> = </a:t>
            </a:r>
            <a:r>
              <a:rPr lang="en-US" sz="2800" b="1" i="0" u="none" strike="noStrike" cap="none" dirty="0">
                <a:solidFill>
                  <a:srgbClr val="FFFF00"/>
                </a:solidFill>
                <a:latin typeface="Courier New"/>
                <a:ea typeface="Courier New"/>
                <a:cs typeface="Courier New"/>
                <a:sym typeface="Courier New"/>
              </a:rPr>
              <a:t>int(</a:t>
            </a:r>
            <a:r>
              <a:rPr lang="en-US" sz="2800" b="1" i="0" u="none" strike="noStrike" cap="none" dirty="0">
                <a:solidFill>
                  <a:srgbClr val="00FF00"/>
                </a:solidFill>
                <a:latin typeface="Courier New"/>
                <a:ea typeface="Courier New"/>
                <a:cs typeface="Courier New"/>
                <a:sym typeface="Courier New"/>
              </a:rPr>
              <a:t>inp</a:t>
            </a:r>
            <a:r>
              <a:rPr lang="en-US" sz="2800" b="1" i="0" u="none" strike="noStrike" cap="none" dirty="0">
                <a:solidFill>
                  <a:srgbClr val="FFFF00"/>
                </a:solidFill>
                <a:latin typeface="Courier New"/>
                <a:ea typeface="Courier New"/>
                <a:cs typeface="Courier New"/>
                <a:sym typeface="Courier New"/>
              </a:rPr>
              <a:t>)</a:t>
            </a:r>
            <a:r>
              <a:rPr lang="en-US" sz="2800" b="1" i="0" u="none" strike="noStrike" cap="none" dirty="0">
                <a:solidFill>
                  <a:schemeClr val="lt1"/>
                </a:solidFill>
                <a:latin typeface="Courier New"/>
                <a:ea typeface="Courier New"/>
                <a:cs typeface="Courier New"/>
                <a:sym typeface="Courier New"/>
              </a:rPr>
              <a:t> </a:t>
            </a:r>
            <a:r>
              <a:rPr lang="en-US" sz="2800" b="1" i="0" u="none" strike="noStrike" cap="none" dirty="0">
                <a:solidFill>
                  <a:srgbClr val="00FFFF"/>
                </a:solidFill>
                <a:latin typeface="Courier New"/>
                <a:ea typeface="Courier New"/>
                <a:cs typeface="Courier New"/>
                <a:sym typeface="Courier New"/>
              </a:rPr>
              <a:t>+</a:t>
            </a:r>
            <a:r>
              <a:rPr lang="en-US" sz="2800" b="1" i="0" u="none" strike="noStrike" cap="none" dirty="0">
                <a:solidFill>
                  <a:schemeClr val="lt1"/>
                </a:solidFill>
                <a:latin typeface="Courier New"/>
                <a:ea typeface="Courier New"/>
                <a:cs typeface="Courier New"/>
                <a:sym typeface="Courier New"/>
              </a:rPr>
              <a:t> 1</a:t>
            </a:r>
          </a:p>
          <a:p>
            <a:pPr lvl="0">
              <a:buClr>
                <a:srgbClr val="FFFF00"/>
              </a:buClr>
              <a:buSzPct val="25000"/>
            </a:pPr>
            <a:r>
              <a:rPr lang="en-US" sz="2800" b="1" i="0" u="none" strike="noStrike" cap="none" dirty="0" smtClean="0">
                <a:solidFill>
                  <a:srgbClr val="FFFF00"/>
                </a:solidFill>
                <a:latin typeface="Courier New"/>
                <a:ea typeface="Courier New"/>
                <a:cs typeface="Courier New"/>
                <a:sym typeface="Courier New"/>
              </a:rPr>
              <a:t>print(</a:t>
            </a:r>
            <a:r>
              <a:rPr lang="en-US" sz="2800" b="1" dirty="0">
                <a:solidFill>
                  <a:schemeClr val="lt1"/>
                </a:solidFill>
                <a:latin typeface="Courier New"/>
                <a:ea typeface="Courier New"/>
                <a:cs typeface="Courier New"/>
                <a:sym typeface="Courier New"/>
              </a:rPr>
              <a:t>'</a:t>
            </a:r>
            <a:r>
              <a:rPr lang="en-US" sz="2800" b="1" i="0" u="none" strike="noStrike" cap="none" dirty="0" err="1" smtClean="0">
                <a:solidFill>
                  <a:schemeClr val="lt1"/>
                </a:solidFill>
                <a:latin typeface="Courier New"/>
                <a:ea typeface="Courier New"/>
                <a:cs typeface="Courier New"/>
                <a:sym typeface="Courier New"/>
              </a:rPr>
              <a:t>piso</a:t>
            </a:r>
            <a:r>
              <a:rPr lang="en-US" sz="2800" b="1" i="0" u="none" strike="noStrike" cap="none" dirty="0" smtClean="0">
                <a:solidFill>
                  <a:schemeClr val="lt1"/>
                </a:solidFill>
                <a:latin typeface="Courier New"/>
                <a:ea typeface="Courier New"/>
                <a:cs typeface="Courier New"/>
                <a:sym typeface="Courier New"/>
              </a:rPr>
              <a:t> de EUA', </a:t>
            </a:r>
            <a:r>
              <a:rPr lang="en-US" sz="2800" b="1" i="0" u="none" strike="noStrike" cap="none" dirty="0" smtClean="0">
                <a:solidFill>
                  <a:srgbClr val="00FF00"/>
                </a:solidFill>
                <a:latin typeface="Courier New"/>
                <a:ea typeface="Courier New"/>
                <a:cs typeface="Courier New"/>
                <a:sym typeface="Courier New"/>
              </a:rPr>
              <a:t>usf</a:t>
            </a:r>
            <a:r>
              <a:rPr lang="en-US" sz="2800" b="1" i="0" u="none" strike="noStrike" cap="none" dirty="0" smtClean="0">
                <a:solidFill>
                  <a:srgbClr val="FFFF00"/>
                </a:solidFill>
                <a:latin typeface="Courier New"/>
                <a:ea typeface="Courier New"/>
                <a:cs typeface="Courier New"/>
                <a:sym typeface="Courier New"/>
              </a:rPr>
              <a:t>)</a:t>
            </a:r>
            <a:endParaRPr lang="en-US" sz="2800" b="1" i="0" u="none" strike="noStrike" cap="none" dirty="0">
              <a:solidFill>
                <a:srgbClr val="FFFF00"/>
              </a:solidFill>
              <a:latin typeface="Courier New"/>
              <a:ea typeface="Courier New"/>
              <a:cs typeface="Courier New"/>
              <a:sym typeface="Courier New"/>
            </a:endParaRPr>
          </a:p>
        </p:txBody>
      </p:sp>
      <p:sp>
        <p:nvSpPr>
          <p:cNvPr id="482" name="Shape 482"/>
          <p:cNvSpPr txBox="1"/>
          <p:nvPr/>
        </p:nvSpPr>
        <p:spPr>
          <a:xfrm>
            <a:off x="10257790" y="6515100"/>
            <a:ext cx="4569900" cy="1219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800" u="none" strike="noStrike" cap="none" dirty="0" err="1" smtClean="0">
                <a:solidFill>
                  <a:schemeClr val="lt1"/>
                </a:solidFill>
                <a:latin typeface="Arial" charset="0"/>
                <a:ea typeface="Arial" charset="0"/>
                <a:cs typeface="Arial" charset="0"/>
                <a:sym typeface="Cabin"/>
              </a:rPr>
              <a:t>Piso</a:t>
            </a:r>
            <a:r>
              <a:rPr lang="en-US" sz="3800" u="none" strike="noStrike" cap="none" dirty="0" smtClean="0">
                <a:solidFill>
                  <a:schemeClr val="lt1"/>
                </a:solidFill>
                <a:latin typeface="Arial" charset="0"/>
                <a:ea typeface="Arial" charset="0"/>
                <a:cs typeface="Arial" charset="0"/>
                <a:sym typeface="Cabin"/>
              </a:rPr>
              <a:t> </a:t>
            </a:r>
            <a:r>
              <a:rPr lang="en-US" sz="3800" u="none" strike="noStrike" cap="none" dirty="0" err="1" smtClean="0">
                <a:solidFill>
                  <a:schemeClr val="lt1"/>
                </a:solidFill>
                <a:latin typeface="Arial" charset="0"/>
                <a:ea typeface="Arial" charset="0"/>
                <a:cs typeface="Arial" charset="0"/>
                <a:sym typeface="Cabin"/>
              </a:rPr>
              <a:t>europeo</a:t>
            </a:r>
            <a:r>
              <a:rPr lang="en-US" sz="3800" u="none" strike="noStrike" cap="none" dirty="0" smtClean="0">
                <a:solidFill>
                  <a:schemeClr val="lt1"/>
                </a:solidFill>
                <a:latin typeface="Arial" charset="0"/>
                <a:ea typeface="Arial" charset="0"/>
                <a:cs typeface="Arial" charset="0"/>
                <a:sym typeface="Cabin"/>
              </a:rPr>
              <a:t> </a:t>
            </a:r>
            <a:r>
              <a:rPr lang="en-US" sz="3800" u="none" strike="noStrike" cap="none" dirty="0">
                <a:solidFill>
                  <a:srgbClr val="FFFF00"/>
                </a:solidFill>
                <a:latin typeface="Arial" charset="0"/>
                <a:ea typeface="Arial" charset="0"/>
                <a:cs typeface="Arial" charset="0"/>
                <a:sym typeface="Cabin"/>
              </a:rPr>
              <a:t>0</a:t>
            </a:r>
          </a:p>
          <a:p>
            <a:pPr marL="0" marR="0" lvl="0" indent="0" algn="l" rtl="0">
              <a:lnSpc>
                <a:spcPct val="100000"/>
              </a:lnSpc>
              <a:spcBef>
                <a:spcPts val="0"/>
              </a:spcBef>
              <a:spcAft>
                <a:spcPts val="0"/>
              </a:spcAft>
              <a:buClr>
                <a:schemeClr val="lt1"/>
              </a:buClr>
              <a:buSzPct val="25000"/>
              <a:buFont typeface="Cabin"/>
              <a:buNone/>
            </a:pPr>
            <a:r>
              <a:rPr lang="en-US" sz="3800" u="none" strike="noStrike" cap="none" dirty="0" smtClean="0">
                <a:solidFill>
                  <a:schemeClr val="lt1"/>
                </a:solidFill>
                <a:latin typeface="Arial" charset="0"/>
                <a:ea typeface="Arial" charset="0"/>
                <a:cs typeface="Arial" charset="0"/>
                <a:sym typeface="Cabin"/>
              </a:rPr>
              <a:t>Piso de EUA 1</a:t>
            </a:r>
            <a:endParaRPr lang="en-US" sz="3800" u="none" strike="noStrike" cap="none" dirty="0">
              <a:solidFill>
                <a:schemeClr val="lt1"/>
              </a:solidFill>
              <a:latin typeface="Arial" charset="0"/>
              <a:ea typeface="Arial" charset="0"/>
              <a:cs typeface="Arial" charset="0"/>
              <a:sym typeface="Cabin"/>
            </a:endParaRPr>
          </a:p>
        </p:txBody>
      </p:sp>
      <p:pic>
        <p:nvPicPr>
          <p:cNvPr id="483" name="Shape 483"/>
          <p:cNvPicPr preferRelativeResize="0"/>
          <p:nvPr/>
        </p:nvPicPr>
        <p:blipFill rotWithShape="1">
          <a:blip r:embed="rId3">
            <a:alphaModFix/>
          </a:blip>
          <a:srcRect/>
          <a:stretch/>
        </p:blipFill>
        <p:spPr>
          <a:xfrm>
            <a:off x="12153875" y="1193800"/>
            <a:ext cx="3174900" cy="2121000"/>
          </a:xfrm>
          <a:prstGeom prst="rect">
            <a:avLst/>
          </a:prstGeom>
          <a:noFill/>
          <a:ln>
            <a:noFill/>
          </a:ln>
        </p:spPr>
      </p:pic>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sp>
        <p:nvSpPr>
          <p:cNvPr id="540" name="Shape 54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Síntesis</a:t>
            </a:r>
            <a:endParaRPr lang="es-AR" sz="7600" u="none" strike="noStrike" cap="none" dirty="0">
              <a:solidFill>
                <a:srgbClr val="FFFF00"/>
              </a:solidFill>
              <a:latin typeface="Arial" charset="0"/>
              <a:ea typeface="Arial" charset="0"/>
              <a:cs typeface="Arial" charset="0"/>
              <a:sym typeface="Cabin"/>
            </a:endParaRPr>
          </a:p>
        </p:txBody>
      </p:sp>
      <p:sp>
        <p:nvSpPr>
          <p:cNvPr id="541" name="Shape 541"/>
          <p:cNvSpPr txBox="1">
            <a:spLocks noGrp="1"/>
          </p:cNvSpPr>
          <p:nvPr>
            <p:ph idx="1"/>
          </p:nvPr>
        </p:nvSpPr>
        <p:spPr>
          <a:xfrm>
            <a:off x="1522988" y="2475702"/>
            <a:ext cx="14630400" cy="5902068"/>
          </a:xfrm>
          <a:prstGeom prst="rect">
            <a:avLst/>
          </a:prstGeom>
          <a:noFill/>
          <a:ln>
            <a:noFill/>
          </a:ln>
        </p:spPr>
        <p:txBody>
          <a:bodyPr lIns="38100" tIns="38100" rIns="38100" bIns="38100" anchor="t" anchorCtr="0">
            <a:noAutofit/>
          </a:bodyPr>
          <a:lstStyle/>
          <a:p>
            <a:pPr marL="685800" marR="0" lvl="0" indent="-329311" algn="l" rtl="0">
              <a:lnSpc>
                <a:spcPct val="10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Type (tipo)</a:t>
            </a: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Palabras reservadas</a:t>
            </a: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Variables (</a:t>
            </a:r>
            <a:r>
              <a:rPr lang="es-AR" sz="3600" b="0" dirty="0">
                <a:solidFill>
                  <a:schemeClr val="lt1"/>
                </a:solidFill>
                <a:latin typeface="Arial" charset="0"/>
                <a:ea typeface="Arial" charset="0"/>
                <a:cs typeface="Arial" charset="0"/>
                <a:sym typeface="Cabin"/>
              </a:rPr>
              <a:t>n</a:t>
            </a:r>
            <a:r>
              <a:rPr lang="es-AR" sz="3600" b="0" u="none" strike="noStrike" cap="none" dirty="0" smtClean="0">
                <a:solidFill>
                  <a:schemeClr val="lt1"/>
                </a:solidFill>
                <a:latin typeface="Arial" charset="0"/>
                <a:ea typeface="Arial" charset="0"/>
                <a:cs typeface="Arial" charset="0"/>
                <a:sym typeface="Cabin"/>
              </a:rPr>
              <a:t>emotécnicas)</a:t>
            </a: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Operadores</a:t>
            </a: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Precedencia del operador</a:t>
            </a:r>
          </a:p>
          <a:p>
            <a:pPr marL="0" marR="0" lvl="0" indent="0" algn="l" rtl="0">
              <a:lnSpc>
                <a:spcPct val="100000"/>
              </a:lnSpc>
              <a:spcBef>
                <a:spcPts val="3500"/>
              </a:spcBef>
              <a:spcAft>
                <a:spcPts val="0"/>
              </a:spcAft>
              <a:buNone/>
            </a:pPr>
            <a:endParaRPr lang="es-AR" sz="3600" b="0" dirty="0"/>
          </a:p>
        </p:txBody>
      </p:sp>
      <p:sp>
        <p:nvSpPr>
          <p:cNvPr id="543" name="Shape 543"/>
          <p:cNvSpPr txBox="1">
            <a:spLocks noGrp="1"/>
          </p:cNvSpPr>
          <p:nvPr>
            <p:ph type="body" idx="4294967295"/>
          </p:nvPr>
        </p:nvSpPr>
        <p:spPr>
          <a:xfrm>
            <a:off x="8311148" y="2475702"/>
            <a:ext cx="6889750" cy="5395913"/>
          </a:xfrm>
          <a:prstGeom prst="rect">
            <a:avLst/>
          </a:prstGeom>
          <a:noFill/>
          <a:ln>
            <a:noFill/>
          </a:ln>
        </p:spPr>
        <p:txBody>
          <a:bodyPr lIns="38100" tIns="38100" rIns="38100" bIns="38100" anchor="t" anchorCtr="0">
            <a:noAutofit/>
          </a:bodyPr>
          <a:lstStyle/>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División de </a:t>
            </a:r>
            <a:r>
              <a:rPr lang="es-AR" sz="3600" b="0" dirty="0" smtClean="0">
                <a:solidFill>
                  <a:schemeClr val="lt1"/>
                </a:solidFill>
                <a:latin typeface="Arial" charset="0"/>
                <a:ea typeface="Arial" charset="0"/>
                <a:cs typeface="Arial" charset="0"/>
                <a:sym typeface="Cabin"/>
              </a:rPr>
              <a:t>números enteros</a:t>
            </a:r>
            <a:endParaRPr lang="es-AR" sz="3600" b="0" u="none" strike="noStrike" cap="none" dirty="0" smtClean="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Conversión de </a:t>
            </a:r>
            <a:r>
              <a:rPr lang="es-AR" sz="3600" b="0" u="none" strike="noStrike" cap="none" dirty="0" err="1" smtClean="0">
                <a:solidFill>
                  <a:schemeClr val="lt1"/>
                </a:solidFill>
                <a:latin typeface="Arial" charset="0"/>
                <a:ea typeface="Arial" charset="0"/>
                <a:cs typeface="Arial" charset="0"/>
                <a:sym typeface="Cabin"/>
              </a:rPr>
              <a:t>Types</a:t>
            </a:r>
            <a:r>
              <a:rPr lang="es-AR" sz="3600" b="0" u="none" strike="noStrike" cap="none" dirty="0" smtClean="0">
                <a:solidFill>
                  <a:schemeClr val="lt1"/>
                </a:solidFill>
                <a:latin typeface="Arial" charset="0"/>
                <a:ea typeface="Arial" charset="0"/>
                <a:cs typeface="Arial" charset="0"/>
                <a:sym typeface="Cabin"/>
              </a:rPr>
              <a:t> (tipos)</a:t>
            </a: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Input (entrada</a:t>
            </a:r>
            <a:r>
              <a:rPr lang="es-AR" sz="3600" b="0" dirty="0" smtClean="0">
                <a:solidFill>
                  <a:schemeClr val="lt1"/>
                </a:solidFill>
                <a:latin typeface="Arial" charset="0"/>
                <a:ea typeface="Arial" charset="0"/>
                <a:cs typeface="Arial" charset="0"/>
                <a:sym typeface="Cabin"/>
              </a:rPr>
              <a:t>) del usuario</a:t>
            </a:r>
            <a:endParaRPr lang="es-AR" sz="3600" b="0" u="none" strike="noStrike" cap="none" dirty="0" smtClean="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Comentarios (#)</a:t>
            </a:r>
            <a:endParaRPr lang="es-AR" sz="3600" b="0" u="none" strike="noStrike" cap="none" dirty="0">
              <a:solidFill>
                <a:schemeClr val="lt1"/>
              </a:solidFill>
              <a:latin typeface="Arial" charset="0"/>
              <a:ea typeface="Arial" charset="0"/>
              <a:cs typeface="Arial" charset="0"/>
              <a:sym typeface="Cabin"/>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4" name="Shape 534"/>
          <p:cNvSpPr txBox="1"/>
          <p:nvPr/>
        </p:nvSpPr>
        <p:spPr>
          <a:xfrm>
            <a:off x="687387" y="985837"/>
            <a:ext cx="2727325"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3800" u="none" strike="noStrike" cap="none" dirty="0" smtClean="0">
                <a:solidFill>
                  <a:srgbClr val="FFFF00"/>
                </a:solidFill>
                <a:latin typeface="Arial" charset="0"/>
                <a:ea typeface="Arial" charset="0"/>
                <a:cs typeface="Arial" charset="0"/>
                <a:sym typeface="Cabin"/>
              </a:rPr>
              <a:t>Ejercicio</a:t>
            </a:r>
            <a:endParaRPr lang="es-AR" sz="3800" u="none" strike="noStrike" cap="none" dirty="0">
              <a:solidFill>
                <a:srgbClr val="FFFF00"/>
              </a:solidFill>
              <a:latin typeface="Arial" charset="0"/>
              <a:ea typeface="Arial" charset="0"/>
              <a:cs typeface="Arial" charset="0"/>
              <a:sym typeface="Cabin"/>
            </a:endParaRPr>
          </a:p>
        </p:txBody>
      </p:sp>
      <p:sp>
        <p:nvSpPr>
          <p:cNvPr id="535" name="Shape 535"/>
          <p:cNvSpPr txBox="1"/>
          <p:nvPr/>
        </p:nvSpPr>
        <p:spPr>
          <a:xfrm>
            <a:off x="2908300" y="2413000"/>
            <a:ext cx="10706100" cy="4449669"/>
          </a:xfrm>
          <a:prstGeom prst="rect">
            <a:avLst/>
          </a:prstGeom>
          <a:noFill/>
          <a:ln>
            <a:noFill/>
          </a:ln>
        </p:spPr>
        <p:txBody>
          <a:bodyPr lIns="0" tIns="0" rIns="0" bIns="0" anchor="ctr" anchorCtr="0">
            <a:noAutofit/>
          </a:bodyPr>
          <a:lstStyle/>
          <a:p>
            <a:pPr marL="45720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Arial" charset="0"/>
                <a:ea typeface="Arial" charset="0"/>
                <a:cs typeface="Arial" charset="0"/>
                <a:sym typeface="Cabin"/>
              </a:rPr>
              <a:t>Escriba un programa para recordarle al usuario </a:t>
            </a:r>
            <a:r>
              <a:rPr lang="es-AR" sz="3800" dirty="0" smtClean="0">
                <a:solidFill>
                  <a:schemeClr val="lt1"/>
                </a:solidFill>
                <a:latin typeface="Arial" charset="0"/>
                <a:ea typeface="Arial" charset="0"/>
                <a:cs typeface="Arial" charset="0"/>
                <a:sym typeface="Cabin"/>
              </a:rPr>
              <a:t>las horas y la tarifa por hora para calcular el salario bruto</a:t>
            </a:r>
            <a:r>
              <a:rPr lang="es-AR" sz="3800" u="none" strike="noStrike" cap="none" dirty="0" smtClean="0">
                <a:solidFill>
                  <a:schemeClr val="lt1"/>
                </a:solidFill>
                <a:latin typeface="Arial" charset="0"/>
                <a:ea typeface="Arial" charset="0"/>
                <a:cs typeface="Arial" charset="0"/>
                <a:sym typeface="Cabin"/>
              </a:rPr>
              <a:t>.</a:t>
            </a:r>
            <a:br>
              <a:rPr lang="es-AR" sz="3800" u="none" strike="noStrike" cap="none" dirty="0" smtClean="0">
                <a:solidFill>
                  <a:schemeClr val="lt1"/>
                </a:solidFill>
                <a:latin typeface="Arial" charset="0"/>
                <a:ea typeface="Arial" charset="0"/>
                <a:cs typeface="Arial" charset="0"/>
                <a:sym typeface="Cabin"/>
              </a:rPr>
            </a:br>
            <a:endParaRPr lang="es-AR" sz="3800" u="none" strike="noStrike" cap="none" dirty="0" smtClean="0">
              <a:solidFill>
                <a:schemeClr val="lt1"/>
              </a:solidFill>
              <a:latin typeface="Arial" charset="0"/>
              <a:ea typeface="Arial" charset="0"/>
              <a:cs typeface="Arial" charset="0"/>
              <a:sym typeface="Cabin"/>
            </a:endParaRPr>
          </a:p>
          <a:p>
            <a:pPr marL="45720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Ingresar Horas: </a:t>
            </a:r>
            <a:r>
              <a:rPr lang="es-AR" sz="3800" u="none" strike="noStrike" cap="none" dirty="0" smtClean="0">
                <a:solidFill>
                  <a:srgbClr val="FFFF00"/>
                </a:solidFill>
                <a:latin typeface="Courier" charset="0"/>
                <a:ea typeface="Courier" charset="0"/>
                <a:cs typeface="Courier" charset="0"/>
                <a:sym typeface="Cabin"/>
              </a:rPr>
              <a:t>35</a:t>
            </a:r>
            <a:r>
              <a:rPr lang="es-AR" sz="3800" u="none" strike="noStrike" cap="none" dirty="0" smtClean="0">
                <a:solidFill>
                  <a:schemeClr val="lt1"/>
                </a:solidFill>
                <a:latin typeface="Courier" charset="0"/>
                <a:ea typeface="Courier" charset="0"/>
                <a:cs typeface="Courier" charset="0"/>
                <a:sym typeface="Cabin"/>
              </a:rPr>
              <a:t> </a:t>
            </a:r>
          </a:p>
          <a:p>
            <a:pPr marL="45720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Ingresar Tarifa: </a:t>
            </a:r>
            <a:r>
              <a:rPr lang="es-AR" sz="3800" u="none" strike="noStrike" cap="none" dirty="0" smtClean="0">
                <a:solidFill>
                  <a:srgbClr val="FFFF00"/>
                </a:solidFill>
                <a:latin typeface="Courier" charset="0"/>
                <a:ea typeface="Courier" charset="0"/>
                <a:cs typeface="Courier" charset="0"/>
                <a:sym typeface="Cabin"/>
              </a:rPr>
              <a:t>2.75 </a:t>
            </a:r>
          </a:p>
          <a:p>
            <a:pPr marL="457200" marR="0" lvl="0" indent="0" algn="l" rtl="0">
              <a:lnSpc>
                <a:spcPct val="100000"/>
              </a:lnSpc>
              <a:spcBef>
                <a:spcPts val="0"/>
              </a:spcBef>
              <a:spcAft>
                <a:spcPts val="0"/>
              </a:spcAft>
              <a:buClr>
                <a:schemeClr val="lt1"/>
              </a:buClr>
              <a:buSzPct val="25000"/>
              <a:buFont typeface="Cabin"/>
              <a:buNone/>
            </a:pPr>
            <a:endParaRPr lang="es-AR" sz="3800" u="none" strike="noStrike" cap="none" dirty="0" smtClean="0">
              <a:solidFill>
                <a:srgbClr val="FFFF00"/>
              </a:solidFill>
              <a:latin typeface="Courier" charset="0"/>
              <a:ea typeface="Courier" charset="0"/>
              <a:cs typeface="Courier" charset="0"/>
              <a:sym typeface="Cabin"/>
            </a:endParaRPr>
          </a:p>
          <a:p>
            <a:pPr marL="45720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Salario: 96.25</a:t>
            </a:r>
            <a:endParaRPr lang="es-AR" sz="3800" u="none" strike="noStrike" cap="none" dirty="0">
              <a:solidFill>
                <a:schemeClr val="lt1"/>
              </a:solidFill>
              <a:latin typeface="Courier" charset="0"/>
              <a:ea typeface="Courier" charset="0"/>
              <a:cs typeface="Courier" charset="0"/>
              <a:sym typeface="Cabin"/>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47"/>
        <p:cNvGrpSpPr/>
        <p:nvPr/>
      </p:nvGrpSpPr>
      <p:grpSpPr>
        <a:xfrm>
          <a:off x="0" y="0"/>
          <a:ext cx="0" cy="0"/>
          <a:chOff x="0" y="0"/>
          <a:chExt cx="0" cy="0"/>
        </a:xfrm>
      </p:grpSpPr>
      <p:sp>
        <p:nvSpPr>
          <p:cNvPr id="548" name="Shape 548"/>
          <p:cNvSpPr txBox="1">
            <a:spLocks noGrp="1"/>
          </p:cNvSpPr>
          <p:nvPr>
            <p:ph type="title"/>
          </p:nvPr>
        </p:nvSpPr>
        <p:spPr>
          <a:prstGeom prst="rect">
            <a:avLst/>
          </a:prstGeom>
        </p:spPr>
        <p:txBody>
          <a:bodyPr lIns="91425" tIns="91425" rIns="91425" bIns="91425" anchor="ctr" anchorCtr="0">
            <a:noAutofit/>
          </a:bodyPr>
          <a:lstStyle/>
          <a:p>
            <a:pPr lvl="0">
              <a:spcBef>
                <a:spcPts val="0"/>
              </a:spcBef>
            </a:pPr>
            <a:r>
              <a:rPr lang="es-ES" sz="3600" dirty="0">
                <a:solidFill>
                  <a:srgbClr val="FFFF00"/>
                </a:solidFill>
              </a:rPr>
              <a:t>Agradecimientos / Colaboraciones</a:t>
            </a:r>
            <a:endParaRPr lang="en-US" sz="3600" dirty="0">
              <a:solidFill>
                <a:srgbClr val="FFFF00"/>
              </a:solidFill>
            </a:endParaRPr>
          </a:p>
        </p:txBody>
      </p:sp>
      <p:sp>
        <p:nvSpPr>
          <p:cNvPr id="549" name="Shape 549"/>
          <p:cNvSpPr txBox="1"/>
          <p:nvPr/>
        </p:nvSpPr>
        <p:spPr>
          <a:xfrm>
            <a:off x="1155700" y="2369453"/>
            <a:ext cx="6797699" cy="5943897"/>
          </a:xfrm>
          <a:prstGeom prst="rect">
            <a:avLst/>
          </a:prstGeom>
          <a:noFill/>
          <a:ln>
            <a:noFill/>
          </a:ln>
        </p:spPr>
        <p:txBody>
          <a:bodyPr lIns="91425" tIns="91425" rIns="91425" bIns="91425" anchor="t" anchorCtr="0">
            <a:noAutofit/>
          </a:bodyPr>
          <a:lstStyle/>
          <a:p>
            <a:r>
              <a:rPr lang="es-AR" sz="1800" dirty="0">
                <a:solidFill>
                  <a:schemeClr val="bg1"/>
                </a:solidFill>
              </a:rPr>
              <a:t>Estas diapositivas están protegidas por derechos de autor 2010-  Charles R. Severance (</a:t>
            </a:r>
            <a:r>
              <a:rPr lang="es-AR" sz="1800" u="sng" dirty="0">
                <a:solidFill>
                  <a:schemeClr val="bg1"/>
                </a:solidFill>
                <a:hlinkClick r:id="rId3"/>
              </a:rPr>
              <a:t>www.dr-chuck.com</a:t>
            </a:r>
            <a:r>
              <a:rPr lang="es-AR" sz="1800" dirty="0">
                <a:solidFill>
                  <a:schemeClr val="bg1"/>
                </a:solidFill>
              </a:rPr>
              <a:t>) de la Facultad de Información de la Universidad de </a:t>
            </a:r>
            <a:r>
              <a:rPr lang="es-AR" sz="1800" dirty="0" smtClean="0">
                <a:solidFill>
                  <a:schemeClr val="bg1"/>
                </a:solidFill>
              </a:rPr>
              <a:t>Michigan, </a:t>
            </a:r>
            <a:r>
              <a:rPr lang="es-AR" sz="1800" dirty="0">
                <a:solidFill>
                  <a:schemeClr val="bg1"/>
                </a:solidFill>
              </a:rPr>
              <a:t>y se ponen a disposición bajo licencia de Creative Commons Attribution 4.0. Por favor, conserve esta última diapositiva en todas las copias del documento para cumplir con los requisitos de atribución de la licencia. Si realiza algún cambio, siéntase libre de agregar su nombre y el de su organización a la lista de colaboradores en esta página cuando republique los materiales.</a:t>
            </a:r>
          </a:p>
          <a:p>
            <a:endParaRPr lang="es-AR" sz="1800" dirty="0">
              <a:solidFill>
                <a:schemeClr val="bg1"/>
              </a:solidFill>
            </a:endParaRPr>
          </a:p>
          <a:p>
            <a:r>
              <a:rPr lang="es-AR" sz="1800" dirty="0">
                <a:solidFill>
                  <a:schemeClr val="bg1"/>
                </a:solidFill>
              </a:rPr>
              <a:t>Desarrollo inicial: Charles Severance, Facultad de Información de la Universidad de Michigan</a:t>
            </a:r>
          </a:p>
          <a:p>
            <a:r>
              <a:rPr lang="es-AR" sz="1800" dirty="0">
                <a:solidFill>
                  <a:schemeClr val="bg1"/>
                </a:solidFill>
              </a:rPr>
              <a:t>… Ingrese nuevos colaboradores y traductores </a:t>
            </a:r>
            <a:r>
              <a:rPr lang="es-AR" sz="1800" dirty="0" smtClean="0">
                <a:solidFill>
                  <a:schemeClr val="bg1"/>
                </a:solidFill>
              </a:rPr>
              <a:t>aquí </a:t>
            </a:r>
            <a:endParaRPr lang="en-US" sz="1800" dirty="0">
              <a:solidFill>
                <a:schemeClr val="bg1"/>
              </a:solidFill>
            </a:endParaRPr>
          </a:p>
          <a:p>
            <a:pPr lvl="0" rtl="0">
              <a:spcBef>
                <a:spcPts val="0"/>
              </a:spcBef>
              <a:buNone/>
            </a:pPr>
            <a:endParaRPr lang="en-US" sz="1800" dirty="0" smtClean="0">
              <a:solidFill>
                <a:srgbClr val="FFFFFF"/>
              </a:solidFill>
            </a:endParaRPr>
          </a:p>
          <a:p>
            <a:pPr lvl="0" rtl="0">
              <a:spcBef>
                <a:spcPts val="0"/>
              </a:spcBef>
              <a:buNone/>
            </a:pPr>
            <a:endParaRPr sz="1800" dirty="0">
              <a:solidFill>
                <a:srgbClr val="FFFFFF"/>
              </a:solidFill>
            </a:endParaRPr>
          </a:p>
        </p:txBody>
      </p:sp>
      <p:pic>
        <p:nvPicPr>
          <p:cNvPr id="550" name="Shape 550"/>
          <p:cNvPicPr preferRelativeResize="0"/>
          <p:nvPr/>
        </p:nvPicPr>
        <p:blipFill rotWithShape="1">
          <a:blip r:embed="rId4">
            <a:alphaModFix/>
          </a:blip>
          <a:srcRect/>
          <a:stretch/>
        </p:blipFill>
        <p:spPr>
          <a:xfrm>
            <a:off x="437900" y="991903"/>
            <a:ext cx="1024800" cy="1024800"/>
          </a:xfrm>
          <a:prstGeom prst="rect">
            <a:avLst/>
          </a:prstGeom>
          <a:noFill/>
          <a:ln>
            <a:noFill/>
          </a:ln>
        </p:spPr>
      </p:pic>
      <p:pic>
        <p:nvPicPr>
          <p:cNvPr id="551" name="Shape 551"/>
          <p:cNvPicPr preferRelativeResize="0"/>
          <p:nvPr/>
        </p:nvPicPr>
        <p:blipFill rotWithShape="1">
          <a:blip r:embed="rId5">
            <a:alphaModFix/>
          </a:blip>
          <a:srcRect/>
          <a:stretch/>
        </p:blipFill>
        <p:spPr>
          <a:xfrm>
            <a:off x="13897687" y="1170103"/>
            <a:ext cx="1968599" cy="668400"/>
          </a:xfrm>
          <a:prstGeom prst="rect">
            <a:avLst/>
          </a:prstGeom>
          <a:noFill/>
          <a:ln>
            <a:noFill/>
          </a:ln>
        </p:spPr>
      </p:pic>
      <p:sp>
        <p:nvSpPr>
          <p:cNvPr id="552" name="Shape 552"/>
          <p:cNvSpPr txBox="1"/>
          <p:nvPr/>
        </p:nvSpPr>
        <p:spPr>
          <a:xfrm>
            <a:off x="8704400" y="2369453"/>
            <a:ext cx="6797699" cy="5745847"/>
          </a:xfrm>
          <a:prstGeom prst="rect">
            <a:avLst/>
          </a:prstGeom>
          <a:noFill/>
          <a:ln>
            <a:noFill/>
          </a:ln>
        </p:spPr>
        <p:txBody>
          <a:bodyPr lIns="91425" tIns="91425" rIns="91425" bIns="91425" anchor="t" anchorCtr="0">
            <a:noAutofit/>
          </a:bodyPr>
          <a:lstStyle/>
          <a:p>
            <a:pPr lvl="0" rtl="0">
              <a:spcBef>
                <a:spcPts val="0"/>
              </a:spcBef>
              <a:buNone/>
            </a:pPr>
            <a:r>
              <a:rPr lang="en-US" sz="1800" dirty="0">
                <a:solidFill>
                  <a:srgbClr val="FFFFFF"/>
                </a:solidFill>
              </a:rPr>
              <a:t>...</a:t>
            </a:r>
          </a:p>
        </p:txBody>
      </p:sp>
      <p:pic>
        <p:nvPicPr>
          <p:cNvPr id="7"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310" y="187781"/>
            <a:ext cx="2933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68620" y="184303"/>
            <a:ext cx="2390398"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Expresiones– Parte 3</a:t>
            </a:r>
            <a:endParaRPr lang="es-AR" sz="1800" dirty="0">
              <a:solidFill>
                <a:schemeClr val="bg1"/>
              </a:solidFill>
            </a:endParaRPr>
          </a:p>
        </p:txBody>
      </p:sp>
      <p:pic>
        <p:nvPicPr>
          <p:cNvPr id="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07185" y="31487"/>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16 CuadroTexto"/>
          <p:cNvSpPr txBox="1"/>
          <p:nvPr/>
        </p:nvSpPr>
        <p:spPr>
          <a:xfrm>
            <a:off x="12392333" y="141466"/>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71215_powerpoint_template_b">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071215_powerpoint_template_b.thmx</Template>
  <TotalTime>3924</TotalTime>
  <Words>451</Words>
  <Application>Microsoft Office PowerPoint</Application>
  <PresentationFormat>Personalizado</PresentationFormat>
  <Paragraphs>73</Paragraphs>
  <Slides>7</Slides>
  <Notes>6</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071215_powerpoint_template_b</vt:lpstr>
      <vt:lpstr>Crear un Programa</vt:lpstr>
      <vt:lpstr>Comentarios en Python</vt:lpstr>
      <vt:lpstr>Presentación de PowerPoint</vt:lpstr>
      <vt:lpstr>Convertir Input (Entrada) del Usuario</vt:lpstr>
      <vt:lpstr>Síntesis</vt:lpstr>
      <vt:lpstr>Presentación de PowerPoint</vt:lpstr>
      <vt:lpstr>Agradecimientos / Colaboraciones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Variables, Expressions, and Statements</dc:title>
  <dc:creator>Julia</dc:creator>
  <cp:lastModifiedBy>Alicia</cp:lastModifiedBy>
  <cp:revision>84</cp:revision>
  <dcterms:modified xsi:type="dcterms:W3CDTF">2019-06-27T16:22:32Z</dcterms:modified>
</cp:coreProperties>
</file>