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7" r:id="rId1"/>
  </p:sldMasterIdLst>
  <p:notesMasterIdLst>
    <p:notesMasterId r:id="rId22"/>
  </p:notesMasterIdLst>
  <p:sldIdLst>
    <p:sldId id="298" r:id="rId2"/>
    <p:sldId id="291" r:id="rId3"/>
    <p:sldId id="270" r:id="rId4"/>
    <p:sldId id="292" r:id="rId5"/>
    <p:sldId id="293" r:id="rId6"/>
    <p:sldId id="294" r:id="rId7"/>
    <p:sldId id="274" r:id="rId8"/>
    <p:sldId id="275" r:id="rId9"/>
    <p:sldId id="276" r:id="rId10"/>
    <p:sldId id="277" r:id="rId11"/>
    <p:sldId id="295" r:id="rId12"/>
    <p:sldId id="279" r:id="rId13"/>
    <p:sldId id="296" r:id="rId14"/>
    <p:sldId id="280" r:id="rId15"/>
    <p:sldId id="281" r:id="rId16"/>
    <p:sldId id="282" r:id="rId17"/>
    <p:sldId id="283" r:id="rId18"/>
    <p:sldId id="284" r:id="rId19"/>
    <p:sldId id="285" r:id="rId20"/>
    <p:sldId id="297" r:id="rId21"/>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B8F067E2-09F7-453C-9FDD-70E00E45BC5A}">
  <a:tblStyle styleId="{B8F067E2-09F7-453C-9FDD-70E00E45BC5A}"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95"/>
    <p:restoredTop sz="93684"/>
  </p:normalViewPr>
  <p:slideViewPr>
    <p:cSldViewPr snapToGrid="0" snapToObjects="1">
      <p:cViewPr varScale="1">
        <p:scale>
          <a:sx n="57" d="100"/>
          <a:sy n="57" d="100"/>
        </p:scale>
        <p:origin x="-432" y="-82"/>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extLst>
      <p:ext uri="{BB962C8B-B14F-4D97-AF65-F5344CB8AC3E}">
        <p14:creationId xmlns:p14="http://schemas.microsoft.com/office/powerpoint/2010/main" val="24719026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Shape 39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392" name="Shape 3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367358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1"/>
        <p:cNvGrpSpPr/>
        <p:nvPr/>
      </p:nvGrpSpPr>
      <p:grpSpPr>
        <a:xfrm>
          <a:off x="0" y="0"/>
          <a:ext cx="0" cy="0"/>
          <a:chOff x="0" y="0"/>
          <a:chExt cx="0" cy="0"/>
        </a:xfrm>
      </p:grpSpPr>
      <p:sp>
        <p:nvSpPr>
          <p:cNvPr id="592" name="Shape 59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93" name="Shape 5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6259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Shape 6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rnd" cmpd="sng">
            <a:solidFill>
              <a:srgbClr val="000000"/>
            </a:solidFill>
            <a:prstDash val="solid"/>
            <a:miter/>
            <a:headEnd type="none" w="med" len="med"/>
            <a:tailEnd type="none" w="med" len="med"/>
          </a:ln>
        </p:spPr>
      </p:sp>
      <p:sp>
        <p:nvSpPr>
          <p:cNvPr id="612" name="Shape 61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Merriweather Sans"/>
              <a:buNone/>
            </a:pPr>
            <a:r>
              <a:rPr lang="es-AR" sz="2000" b="0" i="0" u="none" strike="noStrike" cap="none" noProof="0" dirty="0" smtClean="0">
                <a:latin typeface="Merriweather Sans"/>
                <a:ea typeface="Merriweather Sans"/>
                <a:cs typeface="Merriweather Sans"/>
                <a:sym typeface="Merriweather Sans"/>
              </a:rPr>
              <a:t>¿Quién ha visto una traza de rastreo en CTools?</a:t>
            </a:r>
            <a:endParaRPr lang="es-AR" sz="2000" b="0" i="0" u="none" strike="noStrike" cap="none" noProof="0" dirty="0">
              <a:latin typeface="Merriweather Sans"/>
              <a:ea typeface="Merriweather Sans"/>
              <a:cs typeface="Merriweather Sans"/>
              <a:sym typeface="Merriweather Sans"/>
            </a:endParaRPr>
          </a:p>
        </p:txBody>
      </p:sp>
    </p:spTree>
    <p:extLst>
      <p:ext uri="{BB962C8B-B14F-4D97-AF65-F5344CB8AC3E}">
        <p14:creationId xmlns:p14="http://schemas.microsoft.com/office/powerpoint/2010/main" val="6092576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Shape 6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rnd" cmpd="sng">
            <a:solidFill>
              <a:srgbClr val="000000"/>
            </a:solidFill>
            <a:prstDash val="solid"/>
            <a:miter/>
            <a:headEnd type="none" w="med" len="med"/>
            <a:tailEnd type="none" w="med" len="med"/>
          </a:ln>
        </p:spPr>
      </p:sp>
      <p:sp>
        <p:nvSpPr>
          <p:cNvPr id="612" name="Shape 61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Merriweather Sans"/>
              <a:buNone/>
            </a:pPr>
            <a:r>
              <a:rPr lang="es-AR" sz="2000" b="0" i="0" u="none" strike="noStrike" cap="none" noProof="0" dirty="0" smtClean="0">
                <a:latin typeface="Merriweather Sans"/>
                <a:ea typeface="Merriweather Sans"/>
                <a:cs typeface="Merriweather Sans"/>
                <a:sym typeface="Merriweather Sans"/>
              </a:rPr>
              <a:t>¿Quién ha visto una traza de rastreo en CTools?</a:t>
            </a:r>
            <a:endParaRPr lang="es-AR" sz="2000" b="0" i="0" u="none" strike="noStrike" cap="none" noProof="0" dirty="0">
              <a:latin typeface="Merriweather Sans"/>
              <a:ea typeface="Merriweather Sans"/>
              <a:cs typeface="Merriweather Sans"/>
              <a:sym typeface="Merriweather Sans"/>
            </a:endParaRPr>
          </a:p>
        </p:txBody>
      </p:sp>
    </p:spTree>
    <p:extLst>
      <p:ext uri="{BB962C8B-B14F-4D97-AF65-F5344CB8AC3E}">
        <p14:creationId xmlns:p14="http://schemas.microsoft.com/office/powerpoint/2010/main" val="15790860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0"/>
        <p:cNvGrpSpPr/>
        <p:nvPr/>
      </p:nvGrpSpPr>
      <p:grpSpPr>
        <a:xfrm>
          <a:off x="0" y="0"/>
          <a:ext cx="0" cy="0"/>
          <a:chOff x="0" y="0"/>
          <a:chExt cx="0" cy="0"/>
        </a:xfrm>
      </p:grpSpPr>
      <p:sp>
        <p:nvSpPr>
          <p:cNvPr id="631" name="Shape 63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632" name="Shape 6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913450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644" name="Shape 6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3572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4"/>
        <p:cNvGrpSpPr/>
        <p:nvPr/>
      </p:nvGrpSpPr>
      <p:grpSpPr>
        <a:xfrm>
          <a:off x="0" y="0"/>
          <a:ext cx="0" cy="0"/>
          <a:chOff x="0" y="0"/>
          <a:chExt cx="0" cy="0"/>
        </a:xfrm>
      </p:grpSpPr>
      <p:sp>
        <p:nvSpPr>
          <p:cNvPr id="665" name="Shape 66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666" name="Shape 6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4473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1"/>
        <p:cNvGrpSpPr/>
        <p:nvPr/>
      </p:nvGrpSpPr>
      <p:grpSpPr>
        <a:xfrm>
          <a:off x="0" y="0"/>
          <a:ext cx="0" cy="0"/>
          <a:chOff x="0" y="0"/>
          <a:chExt cx="0" cy="0"/>
        </a:xfrm>
      </p:grpSpPr>
      <p:sp>
        <p:nvSpPr>
          <p:cNvPr id="672" name="Shape 67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673" name="Shape 6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38906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8"/>
        <p:cNvGrpSpPr/>
        <p:nvPr/>
      </p:nvGrpSpPr>
      <p:grpSpPr>
        <a:xfrm>
          <a:off x="0" y="0"/>
          <a:ext cx="0" cy="0"/>
          <a:chOff x="0" y="0"/>
          <a:chExt cx="0" cy="0"/>
        </a:xfrm>
      </p:grpSpPr>
      <p:sp>
        <p:nvSpPr>
          <p:cNvPr id="679" name="Shape 67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680" name="Shape 6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95554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4"/>
        <p:cNvGrpSpPr/>
        <p:nvPr/>
      </p:nvGrpSpPr>
      <p:grpSpPr>
        <a:xfrm>
          <a:off x="0" y="0"/>
          <a:ext cx="0" cy="0"/>
          <a:chOff x="0" y="0"/>
          <a:chExt cx="0" cy="0"/>
        </a:xfrm>
      </p:grpSpPr>
      <p:sp>
        <p:nvSpPr>
          <p:cNvPr id="685" name="Shape 68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686" name="Shape 6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24119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4"/>
        <p:cNvGrpSpPr/>
        <p:nvPr/>
      </p:nvGrpSpPr>
      <p:grpSpPr>
        <a:xfrm>
          <a:off x="0" y="0"/>
          <a:ext cx="0" cy="0"/>
          <a:chOff x="0" y="0"/>
          <a:chExt cx="0" cy="0"/>
        </a:xfrm>
      </p:grpSpPr>
      <p:sp>
        <p:nvSpPr>
          <p:cNvPr id="545" name="Shape 54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6" name="Shape 54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Tree>
    <p:extLst>
      <p:ext uri="{BB962C8B-B14F-4D97-AF65-F5344CB8AC3E}">
        <p14:creationId xmlns:p14="http://schemas.microsoft.com/office/powerpoint/2010/main" val="1336138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63" name="Shape 4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1018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63" name="Shape 4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285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63" name="Shape 4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5156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463" name="Shape 4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80697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Shape 57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72" name="Shape 5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4773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7"/>
        <p:cNvGrpSpPr/>
        <p:nvPr/>
      </p:nvGrpSpPr>
      <p:grpSpPr>
        <a:xfrm>
          <a:off x="0" y="0"/>
          <a:ext cx="0" cy="0"/>
          <a:chOff x="0" y="0"/>
          <a:chExt cx="0" cy="0"/>
        </a:xfrm>
      </p:grpSpPr>
      <p:sp>
        <p:nvSpPr>
          <p:cNvPr id="578" name="Shape 57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79" name="Shape 5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8567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5"/>
        <p:cNvGrpSpPr/>
        <p:nvPr/>
      </p:nvGrpSpPr>
      <p:grpSpPr>
        <a:xfrm>
          <a:off x="0" y="0"/>
          <a:ext cx="0" cy="0"/>
          <a:chOff x="0" y="0"/>
          <a:chExt cx="0" cy="0"/>
        </a:xfrm>
      </p:grpSpPr>
      <p:sp>
        <p:nvSpPr>
          <p:cNvPr id="586" name="Shape 58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87" name="Shape 5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5754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1"/>
        <p:cNvGrpSpPr/>
        <p:nvPr/>
      </p:nvGrpSpPr>
      <p:grpSpPr>
        <a:xfrm>
          <a:off x="0" y="0"/>
          <a:ext cx="0" cy="0"/>
          <a:chOff x="0" y="0"/>
          <a:chExt cx="0" cy="0"/>
        </a:xfrm>
      </p:grpSpPr>
      <p:sp>
        <p:nvSpPr>
          <p:cNvPr id="592" name="Shape 59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dirty="0"/>
          </a:p>
        </p:txBody>
      </p:sp>
      <p:sp>
        <p:nvSpPr>
          <p:cNvPr id="593" name="Shape 5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80398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282828"/>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40678" y="889217"/>
            <a:ext cx="15174644" cy="2732951"/>
          </a:xfrm>
          <a:prstGeom prst="rect">
            <a:avLst/>
          </a:prstGeom>
          <a:effectLst>
            <a:innerShdw blurRad="482600" dist="50800" dir="13500000">
              <a:srgbClr val="000000">
                <a:alpha val="37000"/>
              </a:srgbClr>
            </a:innerShdw>
          </a:effectLst>
          <a:scene3d>
            <a:camera prst="orthographicFront"/>
            <a:lightRig rig="threePt" dir="t"/>
          </a:scene3d>
          <a:sp3d>
            <a:bevelT w="139700" prst="cross"/>
          </a:sp3d>
        </p:spPr>
        <p:txBody>
          <a:bodyPr lIns="162553" tIns="81276" rIns="162553" bIns="81276"/>
          <a:lstStyle>
            <a:lvl1pPr>
              <a:defRPr sz="62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Subtitle 2"/>
          <p:cNvSpPr>
            <a:spLocks noGrp="1"/>
          </p:cNvSpPr>
          <p:nvPr>
            <p:ph type="subTitle" idx="1"/>
          </p:nvPr>
        </p:nvSpPr>
        <p:spPr>
          <a:xfrm>
            <a:off x="1307135" y="5181600"/>
            <a:ext cx="13392187" cy="2336800"/>
          </a:xfrm>
        </p:spPr>
        <p:txBody>
          <a:bodyPr>
            <a:normAutofit/>
          </a:bodyPr>
          <a:lstStyle>
            <a:lvl1pPr marL="0" indent="0" algn="ctr">
              <a:buNone/>
              <a:defRPr sz="5500" b="1" i="0" baseline="0">
                <a:solidFill>
                  <a:srgbClr val="FDC227"/>
                </a:solidFill>
                <a:effectLst>
                  <a:innerShdw blurRad="63500" dist="50800" dir="13500000">
                    <a:srgbClr val="000000">
                      <a:alpha val="9000"/>
                    </a:srgbClr>
                  </a:innerShdw>
                </a:effectLst>
                <a:latin typeface="Gill Sans SemiBold"/>
                <a:cs typeface="Georgia"/>
              </a:defRPr>
            </a:lvl1pPr>
            <a:lvl2pPr marL="812764" indent="0" algn="ctr">
              <a:buNone/>
              <a:defRPr>
                <a:solidFill>
                  <a:schemeClr val="tx1">
                    <a:tint val="75000"/>
                  </a:schemeClr>
                </a:solidFill>
              </a:defRPr>
            </a:lvl2pPr>
            <a:lvl3pPr marL="1625529" indent="0" algn="ctr">
              <a:buNone/>
              <a:defRPr>
                <a:solidFill>
                  <a:schemeClr val="tx1">
                    <a:tint val="75000"/>
                  </a:schemeClr>
                </a:solidFill>
              </a:defRPr>
            </a:lvl3pPr>
            <a:lvl4pPr marL="2438293" indent="0" algn="ctr">
              <a:buNone/>
              <a:defRPr>
                <a:solidFill>
                  <a:schemeClr val="tx1">
                    <a:tint val="75000"/>
                  </a:schemeClr>
                </a:solidFill>
              </a:defRPr>
            </a:lvl4pPr>
            <a:lvl5pPr marL="3251058" indent="0" algn="ctr">
              <a:buNone/>
              <a:defRPr>
                <a:solidFill>
                  <a:schemeClr val="tx1">
                    <a:tint val="75000"/>
                  </a:schemeClr>
                </a:solidFill>
              </a:defRPr>
            </a:lvl5pPr>
            <a:lvl6pPr marL="4063822" indent="0" algn="ctr">
              <a:buNone/>
              <a:defRPr>
                <a:solidFill>
                  <a:schemeClr val="tx1">
                    <a:tint val="75000"/>
                  </a:schemeClr>
                </a:solidFill>
              </a:defRPr>
            </a:lvl6pPr>
            <a:lvl7pPr marL="4876587" indent="0" algn="ctr">
              <a:buNone/>
              <a:defRPr>
                <a:solidFill>
                  <a:schemeClr val="tx1">
                    <a:tint val="75000"/>
                  </a:schemeClr>
                </a:solidFill>
              </a:defRPr>
            </a:lvl7pPr>
            <a:lvl8pPr marL="5689351" indent="0" algn="ctr">
              <a:buNone/>
              <a:defRPr>
                <a:solidFill>
                  <a:schemeClr val="tx1">
                    <a:tint val="75000"/>
                  </a:schemeClr>
                </a:solidFill>
              </a:defRPr>
            </a:lvl8pPr>
            <a:lvl9pPr marL="6502116"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4121027693"/>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1155700" y="745588"/>
            <a:ext cx="13932000" cy="179431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499681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Shape 232"/>
        <p:cNvGrpSpPr/>
        <p:nvPr/>
      </p:nvGrpSpPr>
      <p:grpSpPr>
        <a:xfrm>
          <a:off x="0" y="0"/>
          <a:ext cx="0" cy="0"/>
          <a:chOff x="0" y="0"/>
          <a:chExt cx="0" cy="0"/>
        </a:xfrm>
      </p:grpSpPr>
    </p:spTree>
    <p:extLst>
      <p:ext uri="{BB962C8B-B14F-4D97-AF65-F5344CB8AC3E}">
        <p14:creationId xmlns:p14="http://schemas.microsoft.com/office/powerpoint/2010/main" val="615895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2178" y="905084"/>
            <a:ext cx="14991644" cy="1247721"/>
          </a:xfrm>
          <a:prstGeom prst="rect">
            <a:avLst/>
          </a:prstGeom>
        </p:spPr>
        <p:txBody>
          <a:bodyPr lIns="162553" tIns="81276" rIns="162553" bIns="81276"/>
          <a:lstStyle>
            <a:lvl1pPr>
              <a:defRPr sz="6200" b="1" i="0" cap="none" baseline="0">
                <a:solidFill>
                  <a:srgbClr val="FFCB05"/>
                </a:solidFill>
                <a:effectLst>
                  <a:innerShdw blurRad="63500" dist="50800" dir="13500000">
                    <a:srgbClr val="000000">
                      <a:alpha val="14000"/>
                    </a:srgbClr>
                  </a:innerShdw>
                </a:effectLst>
                <a:latin typeface="Gill Sans SemiBold"/>
                <a:cs typeface="Georgia"/>
              </a:defRPr>
            </a:lvl1pPr>
          </a:lstStyle>
          <a:p>
            <a:r>
              <a:rPr lang="en-US" smtClean="0"/>
              <a:t>Click to edit Master title style</a:t>
            </a:r>
            <a:endParaRPr lang="en-US" dirty="0"/>
          </a:p>
        </p:txBody>
      </p:sp>
      <p:sp>
        <p:nvSpPr>
          <p:cNvPr id="3" name="Content Placeholder 2"/>
          <p:cNvSpPr>
            <a:spLocks noGrp="1"/>
          </p:cNvSpPr>
          <p:nvPr>
            <p:ph idx="1"/>
          </p:nvPr>
        </p:nvSpPr>
        <p:spPr>
          <a:xfrm>
            <a:off x="812800" y="2475702"/>
            <a:ext cx="14630400" cy="590206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36553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41683" y="1366549"/>
            <a:ext cx="15400421" cy="1816100"/>
          </a:xfrm>
          <a:prstGeom prst="rect">
            <a:avLst/>
          </a:prstGeom>
        </p:spPr>
        <p:txBody>
          <a:bodyPr lIns="162553" tIns="81276" rIns="162553" bIns="81276" anchor="t"/>
          <a:lstStyle>
            <a:lvl1pPr algn="ctr">
              <a:defRPr sz="6200" b="1" i="0" cap="none">
                <a:solidFill>
                  <a:schemeClr val="bg1"/>
                </a:solidFill>
                <a:latin typeface="Gill Sans SemiBold"/>
              </a:defRPr>
            </a:lvl1pPr>
          </a:lstStyle>
          <a:p>
            <a:r>
              <a:rPr lang="en-US" smtClean="0"/>
              <a:t>Click to edit Master title style</a:t>
            </a:r>
            <a:endParaRPr lang="en-US" dirty="0"/>
          </a:p>
        </p:txBody>
      </p:sp>
      <p:sp>
        <p:nvSpPr>
          <p:cNvPr id="3" name="Text Placeholder 2"/>
          <p:cNvSpPr>
            <a:spLocks noGrp="1"/>
          </p:cNvSpPr>
          <p:nvPr>
            <p:ph type="body" idx="1"/>
          </p:nvPr>
        </p:nvSpPr>
        <p:spPr>
          <a:xfrm>
            <a:off x="1284112" y="4919579"/>
            <a:ext cx="13817600" cy="956288"/>
          </a:xfrm>
        </p:spPr>
        <p:txBody>
          <a:bodyPr anchor="b">
            <a:normAutofit/>
          </a:bodyPr>
          <a:lstStyle>
            <a:lvl1pPr marL="0" indent="0" algn="ctr">
              <a:buNone/>
              <a:defRPr sz="4300">
                <a:solidFill>
                  <a:srgbClr val="FDC227"/>
                </a:solidFill>
              </a:defRPr>
            </a:lvl1pPr>
            <a:lvl2pPr marL="812764" indent="0">
              <a:buNone/>
              <a:defRPr sz="3200">
                <a:solidFill>
                  <a:schemeClr val="tx1">
                    <a:tint val="75000"/>
                  </a:schemeClr>
                </a:solidFill>
              </a:defRPr>
            </a:lvl2pPr>
            <a:lvl3pPr marL="1625529" indent="0">
              <a:buNone/>
              <a:defRPr sz="2800">
                <a:solidFill>
                  <a:schemeClr val="tx1">
                    <a:tint val="75000"/>
                  </a:schemeClr>
                </a:solidFill>
              </a:defRPr>
            </a:lvl3pPr>
            <a:lvl4pPr marL="2438293" indent="0">
              <a:buNone/>
              <a:defRPr sz="2500">
                <a:solidFill>
                  <a:schemeClr val="tx1">
                    <a:tint val="75000"/>
                  </a:schemeClr>
                </a:solidFill>
              </a:defRPr>
            </a:lvl4pPr>
            <a:lvl5pPr marL="3251058" indent="0">
              <a:buNone/>
              <a:defRPr sz="2500">
                <a:solidFill>
                  <a:schemeClr val="tx1">
                    <a:tint val="75000"/>
                  </a:schemeClr>
                </a:solidFill>
              </a:defRPr>
            </a:lvl5pPr>
            <a:lvl6pPr marL="4063822" indent="0">
              <a:buNone/>
              <a:defRPr sz="2500">
                <a:solidFill>
                  <a:schemeClr val="tx1">
                    <a:tint val="75000"/>
                  </a:schemeClr>
                </a:solidFill>
              </a:defRPr>
            </a:lvl6pPr>
            <a:lvl7pPr marL="4876587" indent="0">
              <a:buNone/>
              <a:defRPr sz="2500">
                <a:solidFill>
                  <a:schemeClr val="tx1">
                    <a:tint val="75000"/>
                  </a:schemeClr>
                </a:solidFill>
              </a:defRPr>
            </a:lvl7pPr>
            <a:lvl8pPr marL="5689351" indent="0">
              <a:buNone/>
              <a:defRPr sz="2500">
                <a:solidFill>
                  <a:schemeClr val="tx1">
                    <a:tint val="75000"/>
                  </a:schemeClr>
                </a:solidFill>
              </a:defRPr>
            </a:lvl8pPr>
            <a:lvl9pPr marL="6502116" indent="0">
              <a:buNone/>
              <a:defRPr sz="25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98553893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48267" y="885296"/>
            <a:ext cx="14630400" cy="1248306"/>
          </a:xfrm>
          <a:prstGeom prst="rect">
            <a:avLst/>
          </a:prstGeom>
        </p:spPr>
        <p:txBody>
          <a:bodyPr lIns="162553" tIns="81276" rIns="162553" bIns="81276"/>
          <a:lstStyle>
            <a:lvl1pPr>
              <a:defRPr sz="5700" b="1" i="0" cap="none">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sz="half" idx="1"/>
          </p:nvPr>
        </p:nvSpPr>
        <p:spPr>
          <a:xfrm>
            <a:off x="812800" y="2133602"/>
            <a:ext cx="7179733" cy="6034617"/>
          </a:xfrm>
        </p:spPr>
        <p:txBody>
          <a:bodyPr/>
          <a:lstStyle>
            <a:lvl1pPr>
              <a:defRPr sz="3200" b="1" i="0" cap="none">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8263467" y="2133602"/>
            <a:ext cx="7179733" cy="6034617"/>
          </a:xfrm>
        </p:spPr>
        <p:txBody>
          <a:bodyPr/>
          <a:lstStyle>
            <a:lvl1pPr>
              <a:defRPr sz="3200" b="0" i="0">
                <a:solidFill>
                  <a:srgbClr val="FDC227"/>
                </a:solidFill>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3200"/>
            </a:lvl6pPr>
            <a:lvl7pPr>
              <a:defRPr sz="3200"/>
            </a:lvl7pPr>
            <a:lvl8pPr>
              <a:defRPr sz="3200"/>
            </a:lvl8pPr>
            <a:lvl9pPr>
              <a:defRPr sz="3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4181715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820646"/>
            <a:ext cx="14630400" cy="1226172"/>
          </a:xfrm>
          <a:prstGeom prst="rect">
            <a:avLst/>
          </a:prstGeom>
        </p:spPr>
        <p:txBody>
          <a:bodyPr lIns="162553" tIns="81276" rIns="162553" bIns="81276"/>
          <a:lstStyle>
            <a:lvl1pPr>
              <a:defRPr sz="5700" b="0" i="0" cap="none">
                <a:solidFill>
                  <a:schemeClr val="bg1"/>
                </a:solidFill>
                <a:latin typeface="Gill Sans SemiBold"/>
                <a:cs typeface="Lucida Grande"/>
              </a:defRPr>
            </a:lvl1pPr>
          </a:lstStyle>
          <a:p>
            <a:r>
              <a:rPr lang="en-US" smtClean="0"/>
              <a:t>Click to edit Master title style</a:t>
            </a:r>
            <a:endParaRPr lang="en-US" dirty="0"/>
          </a:p>
        </p:txBody>
      </p:sp>
      <p:sp>
        <p:nvSpPr>
          <p:cNvPr id="3" name="Text Placeholder 2"/>
          <p:cNvSpPr>
            <a:spLocks noGrp="1"/>
          </p:cNvSpPr>
          <p:nvPr>
            <p:ph type="body" idx="1"/>
          </p:nvPr>
        </p:nvSpPr>
        <p:spPr>
          <a:xfrm>
            <a:off x="812800" y="2046818"/>
            <a:ext cx="7182556" cy="853017"/>
          </a:xfrm>
        </p:spPr>
        <p:txBody>
          <a:bodyPr anchor="b">
            <a:noAutofit/>
          </a:bodyPr>
          <a:lstStyle>
            <a:lvl1pPr marL="0" indent="0" algn="ctr">
              <a:buNone/>
              <a:defRPr sz="3600" b="0" i="0" cap="none">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4" name="Content Placeholder 3"/>
          <p:cNvSpPr>
            <a:spLocks noGrp="1"/>
          </p:cNvSpPr>
          <p:nvPr>
            <p:ph sz="half" idx="2"/>
          </p:nvPr>
        </p:nvSpPr>
        <p:spPr>
          <a:xfrm>
            <a:off x="812800" y="3232187"/>
            <a:ext cx="7182556" cy="5268384"/>
          </a:xfr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8257825" y="2046818"/>
            <a:ext cx="7185378" cy="853017"/>
          </a:xfrm>
        </p:spPr>
        <p:txBody>
          <a:bodyPr anchor="b">
            <a:normAutofit/>
          </a:bodyPr>
          <a:lstStyle>
            <a:lvl1pPr marL="0" indent="0" algn="ctr">
              <a:buNone/>
              <a:defRPr sz="3600" b="0">
                <a:solidFill>
                  <a:srgbClr val="FDC227"/>
                </a:solidFill>
                <a:effectLst/>
                <a:latin typeface="Gill Sans SemiBold"/>
                <a:cs typeface="Lucida Grande"/>
              </a:defRPr>
            </a:lvl1pPr>
            <a:lvl2pPr marL="812764" indent="0">
              <a:buNone/>
              <a:defRPr sz="3600" b="1"/>
            </a:lvl2pPr>
            <a:lvl3pPr marL="1625529" indent="0">
              <a:buNone/>
              <a:defRPr sz="3200" b="1"/>
            </a:lvl3pPr>
            <a:lvl4pPr marL="2438293" indent="0">
              <a:buNone/>
              <a:defRPr sz="2800" b="1"/>
            </a:lvl4pPr>
            <a:lvl5pPr marL="3251058" indent="0">
              <a:buNone/>
              <a:defRPr sz="2800" b="1"/>
            </a:lvl5pPr>
            <a:lvl6pPr marL="4063822" indent="0">
              <a:buNone/>
              <a:defRPr sz="2800" b="1"/>
            </a:lvl6pPr>
            <a:lvl7pPr marL="4876587" indent="0">
              <a:buNone/>
              <a:defRPr sz="2800" b="1"/>
            </a:lvl7pPr>
            <a:lvl8pPr marL="5689351" indent="0">
              <a:buNone/>
              <a:defRPr sz="2800" b="1"/>
            </a:lvl8pPr>
            <a:lvl9pPr marL="6502116" indent="0">
              <a:buNone/>
              <a:defRPr sz="2800" b="1"/>
            </a:lvl9pPr>
          </a:lstStyle>
          <a:p>
            <a:pPr lvl="0"/>
            <a:r>
              <a:rPr lang="en-US" smtClean="0"/>
              <a:t>Click to edit Master text styles</a:t>
            </a:r>
          </a:p>
        </p:txBody>
      </p:sp>
      <p:sp>
        <p:nvSpPr>
          <p:cNvPr id="6" name="Content Placeholder 5"/>
          <p:cNvSpPr>
            <a:spLocks noGrp="1"/>
          </p:cNvSpPr>
          <p:nvPr>
            <p:ph sz="quarter" idx="4"/>
          </p:nvPr>
        </p:nvSpPr>
        <p:spPr>
          <a:xfrm>
            <a:off x="8257823" y="3232187"/>
            <a:ext cx="7185378" cy="5268384"/>
          </a:xfrm>
        </p:spPr>
        <p:txBody>
          <a:bodyPr/>
          <a:lstStyle>
            <a:lvl1pPr>
              <a:defRPr sz="3200">
                <a:latin typeface="Gill Sans SemiBold"/>
                <a:cs typeface="Lucida Grande"/>
              </a:defRPr>
            </a:lvl1pPr>
            <a:lvl2pPr>
              <a:defRPr sz="2800" b="0" i="1">
                <a:latin typeface="Gill Sans SemiBold"/>
                <a:cs typeface="Lucida Grande"/>
              </a:defRPr>
            </a:lvl2pPr>
            <a:lvl3pPr>
              <a:defRPr sz="2800" b="0" i="1">
                <a:latin typeface="Gill Sans SemiBold"/>
                <a:cs typeface="Lucida Grande"/>
              </a:defRPr>
            </a:lvl3pPr>
            <a:lvl4pPr>
              <a:defRPr sz="2800" b="0" i="1">
                <a:latin typeface="Gill Sans SemiBold"/>
                <a:cs typeface="Lucida Grande"/>
              </a:defRPr>
            </a:lvl4pPr>
            <a:lvl5pPr>
              <a:defRPr sz="2800" b="0" i="1">
                <a:latin typeface="Gill Sans SemiBold"/>
                <a:cs typeface="Lucida Grande"/>
              </a:defRPr>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401383464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800" y="1277099"/>
            <a:ext cx="14630400" cy="1226172"/>
          </a:xfrm>
          <a:prstGeom prst="rect">
            <a:avLst/>
          </a:prstGeom>
        </p:spPr>
        <p:txBody>
          <a:bodyPr lIns="162553" tIns="81276" rIns="162553" bIns="81276"/>
          <a:lstStyle>
            <a:lvl1pPr>
              <a:defRPr sz="5300" b="1" i="0" cap="none">
                <a:solidFill>
                  <a:schemeClr val="bg1"/>
                </a:solidFill>
                <a:latin typeface="Gill Sans SemiBold"/>
                <a:cs typeface="Lucida Grande"/>
              </a:defRPr>
            </a:lvl1pPr>
          </a:lstStyle>
          <a:p>
            <a:r>
              <a:rPr lang="en-US" smtClean="0"/>
              <a:t>Click to edit Master title style</a:t>
            </a:r>
            <a:endParaRPr lang="en-US" dirty="0"/>
          </a:p>
        </p:txBody>
      </p:sp>
    </p:spTree>
    <p:extLst>
      <p:ext uri="{BB962C8B-B14F-4D97-AF65-F5344CB8AC3E}">
        <p14:creationId xmlns:p14="http://schemas.microsoft.com/office/powerpoint/2010/main" val="3602947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9568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3" y="888973"/>
            <a:ext cx="5348112" cy="1238388"/>
          </a:xfrm>
          <a:prstGeom prst="rect">
            <a:avLst/>
          </a:prstGeom>
        </p:spPr>
        <p:txBody>
          <a:bodyPr lIns="162553" tIns="81276" rIns="162553" bIns="81276" anchor="b"/>
          <a:lstStyle>
            <a:lvl1pPr algn="l">
              <a:defRPr sz="3200" b="0" i="0">
                <a:solidFill>
                  <a:schemeClr val="bg1"/>
                </a:solidFill>
                <a:latin typeface="Gill Sans SemiBold"/>
                <a:cs typeface="Lucida Grande"/>
              </a:defRPr>
            </a:lvl1pPr>
          </a:lstStyle>
          <a:p>
            <a:r>
              <a:rPr lang="en-US" smtClean="0"/>
              <a:t>Click to edit Master title style</a:t>
            </a:r>
            <a:endParaRPr lang="en-US" dirty="0"/>
          </a:p>
        </p:txBody>
      </p:sp>
      <p:sp>
        <p:nvSpPr>
          <p:cNvPr id="3" name="Content Placeholder 2"/>
          <p:cNvSpPr>
            <a:spLocks noGrp="1"/>
          </p:cNvSpPr>
          <p:nvPr>
            <p:ph idx="1"/>
          </p:nvPr>
        </p:nvSpPr>
        <p:spPr>
          <a:xfrm>
            <a:off x="6355644" y="888975"/>
            <a:ext cx="9087556" cy="7493140"/>
          </a:xfrm>
        </p:spPr>
        <p:txBody>
          <a:bodyPr/>
          <a:lstStyle>
            <a:lvl1pPr>
              <a:defRPr sz="5000" b="0" i="0">
                <a:solidFill>
                  <a:srgbClr val="FDC227"/>
                </a:solidFill>
                <a:latin typeface="Gill Sans SemiBold"/>
                <a:cs typeface="Lucida Grande"/>
              </a:defRPr>
            </a:lvl1pPr>
            <a:lvl2pPr>
              <a:defRPr sz="5000" b="0" i="1">
                <a:latin typeface="Gill Sans SemiBold"/>
                <a:cs typeface="Lucida Grande"/>
              </a:defRPr>
            </a:lvl2pPr>
            <a:lvl3pPr>
              <a:defRPr sz="4300" b="0" i="1">
                <a:latin typeface="Gill Sans SemiBold"/>
                <a:cs typeface="Lucida Grande"/>
              </a:defRPr>
            </a:lvl3pPr>
            <a:lvl4pPr>
              <a:defRPr sz="3600" b="0" i="1">
                <a:latin typeface="Gill Sans SemiBold"/>
                <a:cs typeface="Lucida Grande"/>
              </a:defRPr>
            </a:lvl4pPr>
            <a:lvl5pPr>
              <a:defRPr sz="3600" b="0" i="1">
                <a:latin typeface="Gill Sans SemiBold"/>
                <a:cs typeface="Lucida Grande"/>
              </a:defRPr>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12803" y="2127365"/>
            <a:ext cx="5348112" cy="6254750"/>
          </a:xfrm>
        </p:spPr>
        <p:txBody>
          <a:bodyPr/>
          <a:lstStyle>
            <a:lvl1pPr marL="0" indent="0">
              <a:buNone/>
              <a:defRPr sz="2500">
                <a:solidFill>
                  <a:schemeClr val="bg1"/>
                </a:solidFill>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132795141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86290" y="6400800"/>
            <a:ext cx="9753600" cy="755652"/>
          </a:xfrm>
          <a:prstGeom prst="rect">
            <a:avLst/>
          </a:prstGeom>
        </p:spPr>
        <p:txBody>
          <a:bodyPr lIns="162553" tIns="81276" rIns="162553" bIns="81276" anchor="b"/>
          <a:lstStyle>
            <a:lvl1pPr algn="l">
              <a:defRPr sz="3600" b="0">
                <a:solidFill>
                  <a:schemeClr val="bg1"/>
                </a:solidFill>
                <a:latin typeface="Gill Sans SemiBold"/>
                <a:cs typeface="Lucida Grande"/>
              </a:defRPr>
            </a:lvl1pPr>
          </a:lstStyle>
          <a:p>
            <a:r>
              <a:rPr lang="en-US" smtClean="0"/>
              <a:t>Click to edit Master title style</a:t>
            </a:r>
            <a:endParaRPr lang="en-US" dirty="0"/>
          </a:p>
        </p:txBody>
      </p:sp>
      <p:sp>
        <p:nvSpPr>
          <p:cNvPr id="3" name="Picture Placeholder 2"/>
          <p:cNvSpPr>
            <a:spLocks noGrp="1"/>
          </p:cNvSpPr>
          <p:nvPr>
            <p:ph type="pic" idx="1"/>
          </p:nvPr>
        </p:nvSpPr>
        <p:spPr>
          <a:xfrm>
            <a:off x="3186290" y="817033"/>
            <a:ext cx="9753600" cy="5486400"/>
          </a:xfrm>
        </p:spPr>
        <p:txBody>
          <a:bodyPr/>
          <a:lstStyle>
            <a:lvl1pPr marL="0" indent="0">
              <a:buNone/>
              <a:defRPr sz="5700"/>
            </a:lvl1pPr>
            <a:lvl2pPr marL="812764" indent="0">
              <a:buNone/>
              <a:defRPr sz="5000"/>
            </a:lvl2pPr>
            <a:lvl3pPr marL="1625529" indent="0">
              <a:buNone/>
              <a:defRPr sz="4300"/>
            </a:lvl3pPr>
            <a:lvl4pPr marL="2438293" indent="0">
              <a:buNone/>
              <a:defRPr sz="3600"/>
            </a:lvl4pPr>
            <a:lvl5pPr marL="3251058" indent="0">
              <a:buNone/>
              <a:defRPr sz="3600"/>
            </a:lvl5pPr>
            <a:lvl6pPr marL="4063822" indent="0">
              <a:buNone/>
              <a:defRPr sz="3600"/>
            </a:lvl6pPr>
            <a:lvl7pPr marL="4876587" indent="0">
              <a:buNone/>
              <a:defRPr sz="3600"/>
            </a:lvl7pPr>
            <a:lvl8pPr marL="5689351" indent="0">
              <a:buNone/>
              <a:defRPr sz="3600"/>
            </a:lvl8pPr>
            <a:lvl9pPr marL="6502116" indent="0">
              <a:buNone/>
              <a:defRPr sz="36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3186290" y="7156451"/>
            <a:ext cx="9753600" cy="1073150"/>
          </a:xfrm>
        </p:spPr>
        <p:txBody>
          <a:bodyPr/>
          <a:lstStyle>
            <a:lvl1pPr marL="0" indent="0">
              <a:buNone/>
              <a:defRPr sz="2500" b="0" i="0">
                <a:solidFill>
                  <a:schemeClr val="bg1"/>
                </a:solidFill>
                <a:latin typeface="Gill Sans SemiBold"/>
                <a:cs typeface="Lucida Grande"/>
              </a:defRPr>
            </a:lvl1pPr>
            <a:lvl2pPr marL="812764" indent="0">
              <a:buNone/>
              <a:defRPr sz="2100"/>
            </a:lvl2pPr>
            <a:lvl3pPr marL="1625529" indent="0">
              <a:buNone/>
              <a:defRPr sz="1800"/>
            </a:lvl3pPr>
            <a:lvl4pPr marL="2438293" indent="0">
              <a:buNone/>
              <a:defRPr sz="1600"/>
            </a:lvl4pPr>
            <a:lvl5pPr marL="3251058" indent="0">
              <a:buNone/>
              <a:defRPr sz="1600"/>
            </a:lvl5pPr>
            <a:lvl6pPr marL="4063822" indent="0">
              <a:buNone/>
              <a:defRPr sz="1600"/>
            </a:lvl6pPr>
            <a:lvl7pPr marL="4876587" indent="0">
              <a:buNone/>
              <a:defRPr sz="1600"/>
            </a:lvl7pPr>
            <a:lvl8pPr marL="5689351" indent="0">
              <a:buNone/>
              <a:defRPr sz="1600"/>
            </a:lvl8pPr>
            <a:lvl9pPr marL="6502116" indent="0">
              <a:buNone/>
              <a:defRPr sz="1600"/>
            </a:lvl9pPr>
          </a:lstStyle>
          <a:p>
            <a:pPr lvl="0"/>
            <a:r>
              <a:rPr lang="en-US" smtClean="0"/>
              <a:t>Click to edit Master text styles</a:t>
            </a:r>
          </a:p>
        </p:txBody>
      </p:sp>
    </p:spTree>
    <p:extLst>
      <p:ext uri="{BB962C8B-B14F-4D97-AF65-F5344CB8AC3E}">
        <p14:creationId xmlns:p14="http://schemas.microsoft.com/office/powerpoint/2010/main" val="777502918"/>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82828"/>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12800" y="2133602"/>
            <a:ext cx="14630400" cy="6034617"/>
          </a:xfrm>
          <a:prstGeom prst="rect">
            <a:avLst/>
          </a:prstGeom>
        </p:spPr>
        <p:txBody>
          <a:bodyPr vert="horz" lIns="162553" tIns="81276" rIns="162553" bIns="8127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1" name="Picture 10" descr="Top_Bar_Background.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6256000" cy="9144000"/>
          </a:xfrm>
          <a:prstGeom prst="rect">
            <a:avLst/>
          </a:prstGeom>
        </p:spPr>
      </p:pic>
      <p:sp>
        <p:nvSpPr>
          <p:cNvPr id="12" name="TextBox 11"/>
          <p:cNvSpPr txBox="1"/>
          <p:nvPr userDrawn="1"/>
        </p:nvSpPr>
        <p:spPr>
          <a:xfrm>
            <a:off x="160716" y="114157"/>
            <a:ext cx="3002701" cy="446276"/>
          </a:xfrm>
          <a:prstGeom prst="rect">
            <a:avLst/>
          </a:prstGeom>
          <a:noFill/>
        </p:spPr>
        <p:txBody>
          <a:bodyPr wrap="none" rtlCol="0">
            <a:spAutoFit/>
          </a:bodyPr>
          <a:lstStyle/>
          <a:p>
            <a:r>
              <a:rPr lang="en-US" sz="2300" dirty="0" smtClean="0">
                <a:solidFill>
                  <a:srgbClr val="FFFFFF"/>
                </a:solidFill>
                <a:latin typeface="Lucida Grande"/>
                <a:cs typeface="Lucida Grande"/>
              </a:rPr>
              <a:t>Conditional</a:t>
            </a:r>
            <a:r>
              <a:rPr lang="en-US" sz="2300" baseline="0" dirty="0" smtClean="0">
                <a:solidFill>
                  <a:srgbClr val="FFFFFF"/>
                </a:solidFill>
                <a:latin typeface="Lucida Grande"/>
                <a:cs typeface="Lucida Grande"/>
              </a:rPr>
              <a:t> – Part 2</a:t>
            </a:r>
            <a:endParaRPr lang="en-US" sz="2300" dirty="0">
              <a:solidFill>
                <a:srgbClr val="FFFFFF"/>
              </a:solidFill>
              <a:latin typeface="Lucida Grande"/>
              <a:cs typeface="Lucida Grande"/>
            </a:endParaRPr>
          </a:p>
        </p:txBody>
      </p:sp>
      <p:sp>
        <p:nvSpPr>
          <p:cNvPr id="13" name="TextBox 12"/>
          <p:cNvSpPr txBox="1"/>
          <p:nvPr userDrawn="1"/>
        </p:nvSpPr>
        <p:spPr>
          <a:xfrm>
            <a:off x="13602247" y="33546"/>
            <a:ext cx="1595309" cy="615553"/>
          </a:xfrm>
          <a:prstGeom prst="rect">
            <a:avLst/>
          </a:prstGeom>
          <a:noFill/>
        </p:spPr>
        <p:txBody>
          <a:bodyPr wrap="none" rtlCol="0">
            <a:spAutoFit/>
          </a:bodyPr>
          <a:lstStyle/>
          <a:p>
            <a:pPr algn="ctr"/>
            <a:r>
              <a:rPr lang="en-US" sz="1700" b="0" dirty="0" smtClean="0">
                <a:solidFill>
                  <a:schemeClr val="bg1"/>
                </a:solidFill>
                <a:latin typeface="Georgia"/>
                <a:cs typeface="Georgia"/>
              </a:rPr>
              <a:t>PYTHON</a:t>
            </a:r>
            <a:r>
              <a:rPr lang="en-US" sz="1700" baseline="0" dirty="0" smtClean="0">
                <a:solidFill>
                  <a:schemeClr val="bg1"/>
                </a:solidFill>
                <a:latin typeface="Georgia"/>
                <a:cs typeface="Georgia"/>
              </a:rPr>
              <a:t> FOR</a:t>
            </a:r>
          </a:p>
          <a:p>
            <a:pPr algn="ctr"/>
            <a:r>
              <a:rPr lang="en-US" sz="1700" baseline="0" dirty="0" smtClean="0">
                <a:solidFill>
                  <a:schemeClr val="bg1"/>
                </a:solidFill>
                <a:latin typeface="Georgia"/>
                <a:cs typeface="Georgia"/>
              </a:rPr>
              <a:t>EVERYBODY</a:t>
            </a:r>
            <a:endParaRPr lang="en-US" sz="1700" dirty="0">
              <a:solidFill>
                <a:schemeClr val="bg1"/>
              </a:solidFill>
              <a:latin typeface="Georgia"/>
              <a:cs typeface="Georgia"/>
            </a:endParaRPr>
          </a:p>
        </p:txBody>
      </p:sp>
    </p:spTree>
    <p:extLst>
      <p:ext uri="{BB962C8B-B14F-4D97-AF65-F5344CB8AC3E}">
        <p14:creationId xmlns:p14="http://schemas.microsoft.com/office/powerpoint/2010/main" val="170104987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15" r:id="rId10"/>
    <p:sldLayoutId id="2147483716" r:id="rId11"/>
  </p:sldLayoutIdLst>
  <p:timing>
    <p:tnLst>
      <p:par>
        <p:cTn id="1" dur="indefinite" restart="never" nodeType="tmRoot"/>
      </p:par>
    </p:tnLst>
  </p:timing>
  <p:hf sldNum="0" hdr="0" ftr="0" dt="0"/>
  <p:txStyles>
    <p:titleStyle>
      <a:lvl1pPr algn="ctr" defTabSz="812764" rtl="0" eaLnBrk="1" latinLnBrk="0" hangingPunct="1">
        <a:spcBef>
          <a:spcPct val="0"/>
        </a:spcBef>
        <a:buNone/>
        <a:defRPr sz="7800" kern="1200">
          <a:solidFill>
            <a:schemeClr val="tx1"/>
          </a:solidFill>
          <a:latin typeface="+mj-lt"/>
          <a:ea typeface="+mj-ea"/>
          <a:cs typeface="+mj-cs"/>
        </a:defRPr>
      </a:lvl1pPr>
    </p:titleStyle>
    <p:bodyStyle>
      <a:lvl1pPr marL="0" indent="0" algn="l" defTabSz="812764" rtl="0" eaLnBrk="1" latinLnBrk="0" hangingPunct="1">
        <a:spcBef>
          <a:spcPct val="20000"/>
        </a:spcBef>
        <a:buFont typeface="Arial"/>
        <a:buNone/>
        <a:defRPr sz="5700" b="1" i="0" kern="1200">
          <a:solidFill>
            <a:schemeClr val="bg1"/>
          </a:solidFill>
          <a:latin typeface="Gill Sans SemiBold"/>
          <a:ea typeface="+mn-ea"/>
          <a:cs typeface="Lucida Grande"/>
        </a:defRPr>
      </a:lvl1pPr>
      <a:lvl2pPr marL="1320742" indent="-507978" algn="l" defTabSz="812764" rtl="0" eaLnBrk="1" latinLnBrk="0" hangingPunct="1">
        <a:spcBef>
          <a:spcPct val="20000"/>
        </a:spcBef>
        <a:buFont typeface="Arial"/>
        <a:buChar char="–"/>
        <a:defRPr sz="3600" b="1" i="0" kern="1200">
          <a:solidFill>
            <a:schemeClr val="bg1"/>
          </a:solidFill>
          <a:latin typeface="Gill Sans SemiBold"/>
          <a:ea typeface="+mn-ea"/>
          <a:cs typeface="Lucida Grande"/>
        </a:defRPr>
      </a:lvl2pPr>
      <a:lvl3pPr marL="2031911" indent="-406382" algn="l" defTabSz="812764" rtl="0" eaLnBrk="1" latinLnBrk="0" hangingPunct="1">
        <a:spcBef>
          <a:spcPct val="20000"/>
        </a:spcBef>
        <a:buFont typeface="Arial"/>
        <a:buChar char="•"/>
        <a:defRPr sz="3200" b="0" i="1" kern="1200">
          <a:solidFill>
            <a:schemeClr val="bg1"/>
          </a:solidFill>
          <a:latin typeface="Gill Sans SemiBold"/>
          <a:ea typeface="+mn-ea"/>
          <a:cs typeface="Lucida Grande"/>
        </a:defRPr>
      </a:lvl3pPr>
      <a:lvl4pPr marL="2844676" indent="-406382" algn="l" defTabSz="812764" rtl="0" eaLnBrk="1" latinLnBrk="0" hangingPunct="1">
        <a:spcBef>
          <a:spcPct val="20000"/>
        </a:spcBef>
        <a:buFont typeface="Arial"/>
        <a:buChar char="–"/>
        <a:defRPr sz="2700" b="0" i="1" kern="1200">
          <a:solidFill>
            <a:schemeClr val="bg1"/>
          </a:solidFill>
          <a:latin typeface="Gill Sans SemiBold"/>
          <a:ea typeface="+mn-ea"/>
          <a:cs typeface="Lucida Grande"/>
        </a:defRPr>
      </a:lvl4pPr>
      <a:lvl5pPr marL="3657440" indent="-406382" algn="l" defTabSz="812764" rtl="0" eaLnBrk="1" latinLnBrk="0" hangingPunct="1">
        <a:spcBef>
          <a:spcPct val="20000"/>
        </a:spcBef>
        <a:buFont typeface="Arial"/>
        <a:buChar char="»"/>
        <a:defRPr sz="2100" b="0" i="1" kern="1200">
          <a:solidFill>
            <a:schemeClr val="bg1"/>
          </a:solidFill>
          <a:latin typeface="Gill Sans SemiBold"/>
          <a:ea typeface="+mn-ea"/>
          <a:cs typeface="Lucida Grande"/>
        </a:defRPr>
      </a:lvl5pPr>
      <a:lvl6pPr marL="4470204" indent="-406382" algn="l" defTabSz="812764" rtl="0" eaLnBrk="1" latinLnBrk="0" hangingPunct="1">
        <a:spcBef>
          <a:spcPct val="20000"/>
        </a:spcBef>
        <a:buFont typeface="Arial"/>
        <a:buChar char="•"/>
        <a:defRPr sz="3600" kern="1200">
          <a:solidFill>
            <a:schemeClr val="tx1"/>
          </a:solidFill>
          <a:latin typeface="+mn-lt"/>
          <a:ea typeface="+mn-ea"/>
          <a:cs typeface="+mn-cs"/>
        </a:defRPr>
      </a:lvl6pPr>
      <a:lvl7pPr marL="5282969" indent="-406382" algn="l" defTabSz="812764" rtl="0" eaLnBrk="1" latinLnBrk="0" hangingPunct="1">
        <a:spcBef>
          <a:spcPct val="20000"/>
        </a:spcBef>
        <a:buFont typeface="Arial"/>
        <a:buChar char="•"/>
        <a:defRPr sz="3600" kern="1200">
          <a:solidFill>
            <a:schemeClr val="tx1"/>
          </a:solidFill>
          <a:latin typeface="+mn-lt"/>
          <a:ea typeface="+mn-ea"/>
          <a:cs typeface="+mn-cs"/>
        </a:defRPr>
      </a:lvl7pPr>
      <a:lvl8pPr marL="6095733" indent="-406382" algn="l" defTabSz="812764" rtl="0" eaLnBrk="1" latinLnBrk="0" hangingPunct="1">
        <a:spcBef>
          <a:spcPct val="20000"/>
        </a:spcBef>
        <a:buFont typeface="Arial"/>
        <a:buChar char="•"/>
        <a:defRPr sz="3600" kern="1200">
          <a:solidFill>
            <a:schemeClr val="tx1"/>
          </a:solidFill>
          <a:latin typeface="+mn-lt"/>
          <a:ea typeface="+mn-ea"/>
          <a:cs typeface="+mn-cs"/>
        </a:defRPr>
      </a:lvl8pPr>
      <a:lvl9pPr marL="6908498" indent="-406382" algn="l" defTabSz="812764" rtl="0" eaLnBrk="1" latinLnBrk="0" hangingPunct="1">
        <a:spcBef>
          <a:spcPct val="20000"/>
        </a:spcBef>
        <a:buFont typeface="Arial"/>
        <a:buChar char="•"/>
        <a:defRPr sz="3600" kern="1200">
          <a:solidFill>
            <a:schemeClr val="tx1"/>
          </a:solidFill>
          <a:latin typeface="+mn-lt"/>
          <a:ea typeface="+mn-ea"/>
          <a:cs typeface="+mn-cs"/>
        </a:defRPr>
      </a:lvl9pPr>
    </p:bodyStyle>
    <p:otherStyle>
      <a:defPPr>
        <a:defRPr lang="en-US"/>
      </a:defPPr>
      <a:lvl1pPr marL="0" algn="l" defTabSz="812764" rtl="0" eaLnBrk="1" latinLnBrk="0" hangingPunct="1">
        <a:defRPr sz="3200" kern="1200">
          <a:solidFill>
            <a:schemeClr val="tx1"/>
          </a:solidFill>
          <a:latin typeface="+mn-lt"/>
          <a:ea typeface="+mn-ea"/>
          <a:cs typeface="+mn-cs"/>
        </a:defRPr>
      </a:lvl1pPr>
      <a:lvl2pPr marL="812764" algn="l" defTabSz="812764" rtl="0" eaLnBrk="1" latinLnBrk="0" hangingPunct="1">
        <a:defRPr sz="3200" kern="1200">
          <a:solidFill>
            <a:schemeClr val="tx1"/>
          </a:solidFill>
          <a:latin typeface="+mn-lt"/>
          <a:ea typeface="+mn-ea"/>
          <a:cs typeface="+mn-cs"/>
        </a:defRPr>
      </a:lvl2pPr>
      <a:lvl3pPr marL="1625529" algn="l" defTabSz="812764" rtl="0" eaLnBrk="1" latinLnBrk="0" hangingPunct="1">
        <a:defRPr sz="3200" kern="1200">
          <a:solidFill>
            <a:schemeClr val="tx1"/>
          </a:solidFill>
          <a:latin typeface="+mn-lt"/>
          <a:ea typeface="+mn-ea"/>
          <a:cs typeface="+mn-cs"/>
        </a:defRPr>
      </a:lvl3pPr>
      <a:lvl4pPr marL="2438293" algn="l" defTabSz="812764" rtl="0" eaLnBrk="1" latinLnBrk="0" hangingPunct="1">
        <a:defRPr sz="3200" kern="1200">
          <a:solidFill>
            <a:schemeClr val="tx1"/>
          </a:solidFill>
          <a:latin typeface="+mn-lt"/>
          <a:ea typeface="+mn-ea"/>
          <a:cs typeface="+mn-cs"/>
        </a:defRPr>
      </a:lvl4pPr>
      <a:lvl5pPr marL="3251058" algn="l" defTabSz="812764" rtl="0" eaLnBrk="1" latinLnBrk="0" hangingPunct="1">
        <a:defRPr sz="3200" kern="1200">
          <a:solidFill>
            <a:schemeClr val="tx1"/>
          </a:solidFill>
          <a:latin typeface="+mn-lt"/>
          <a:ea typeface="+mn-ea"/>
          <a:cs typeface="+mn-cs"/>
        </a:defRPr>
      </a:lvl5pPr>
      <a:lvl6pPr marL="4063822" algn="l" defTabSz="812764" rtl="0" eaLnBrk="1" latinLnBrk="0" hangingPunct="1">
        <a:defRPr sz="3200" kern="1200">
          <a:solidFill>
            <a:schemeClr val="tx1"/>
          </a:solidFill>
          <a:latin typeface="+mn-lt"/>
          <a:ea typeface="+mn-ea"/>
          <a:cs typeface="+mn-cs"/>
        </a:defRPr>
      </a:lvl6pPr>
      <a:lvl7pPr marL="4876587" algn="l" defTabSz="812764" rtl="0" eaLnBrk="1" latinLnBrk="0" hangingPunct="1">
        <a:defRPr sz="3200" kern="1200">
          <a:solidFill>
            <a:schemeClr val="tx1"/>
          </a:solidFill>
          <a:latin typeface="+mn-lt"/>
          <a:ea typeface="+mn-ea"/>
          <a:cs typeface="+mn-cs"/>
        </a:defRPr>
      </a:lvl7pPr>
      <a:lvl8pPr marL="5689351" algn="l" defTabSz="812764" rtl="0" eaLnBrk="1" latinLnBrk="0" hangingPunct="1">
        <a:defRPr sz="3200" kern="1200">
          <a:solidFill>
            <a:schemeClr val="tx1"/>
          </a:solidFill>
          <a:latin typeface="+mn-lt"/>
          <a:ea typeface="+mn-ea"/>
          <a:cs typeface="+mn-cs"/>
        </a:defRPr>
      </a:lvl8pPr>
      <a:lvl9pPr marL="6502116" algn="l" defTabSz="812764"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dr-chuck.com"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AR" dirty="0" smtClean="0">
                <a:solidFill>
                  <a:srgbClr val="FFFF00"/>
                </a:solidFill>
              </a:rPr>
              <a:t>Más Patrones de Ejecución Condicional</a:t>
            </a:r>
            <a:endParaRPr lang="es-AR" dirty="0">
              <a:solidFill>
                <a:srgbClr val="FFFF00"/>
              </a:solidFill>
            </a:endParaRPr>
          </a:p>
        </p:txBody>
      </p:sp>
      <p:sp>
        <p:nvSpPr>
          <p:cNvPr id="3" name="2 CuadroTexto"/>
          <p:cNvSpPr txBox="1"/>
          <p:nvPr/>
        </p:nvSpPr>
        <p:spPr>
          <a:xfrm>
            <a:off x="12501688" y="149374"/>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4" name="3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extLst>
      <p:ext uri="{BB962C8B-B14F-4D97-AF65-F5344CB8AC3E}">
        <p14:creationId xmlns:p14="http://schemas.microsoft.com/office/powerpoint/2010/main" val="5404030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94"/>
        <p:cNvGrpSpPr/>
        <p:nvPr/>
      </p:nvGrpSpPr>
      <p:grpSpPr>
        <a:xfrm>
          <a:off x="0" y="0"/>
          <a:ext cx="0" cy="0"/>
          <a:chOff x="0" y="0"/>
          <a:chExt cx="0" cy="0"/>
        </a:xfrm>
      </p:grpSpPr>
      <p:sp>
        <p:nvSpPr>
          <p:cNvPr id="595" name="Shape 595"/>
          <p:cNvSpPr txBox="1"/>
          <p:nvPr/>
        </p:nvSpPr>
        <p:spPr>
          <a:xfrm>
            <a:off x="2468884" y="4147704"/>
            <a:ext cx="5158799"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 cat notry.py </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astr = </a:t>
            </a:r>
            <a:r>
              <a:rPr lang="en-US" sz="3000" b="1" i="0" u="none" strike="noStrike" cap="none" dirty="0" smtClean="0">
                <a:solidFill>
                  <a:srgbClr val="FFFF00"/>
                </a:solidFill>
                <a:latin typeface="Courier New"/>
                <a:ea typeface="Courier New"/>
                <a:cs typeface="Courier New"/>
                <a:sym typeface="Courier New"/>
              </a:rPr>
              <a:t>'</a:t>
            </a:r>
            <a:r>
              <a:rPr lang="en-US" sz="3000" b="1" i="0" u="none" strike="noStrike" cap="none" dirty="0" err="1" smtClean="0">
                <a:solidFill>
                  <a:srgbClr val="FFFF00"/>
                </a:solidFill>
                <a:latin typeface="Courier New"/>
                <a:ea typeface="Courier New"/>
                <a:cs typeface="Courier New"/>
                <a:sym typeface="Courier New"/>
              </a:rPr>
              <a:t>Hola</a:t>
            </a:r>
            <a:r>
              <a:rPr lang="en-US" sz="3000" b="1" i="0" u="none" strike="noStrike" cap="none" dirty="0" smtClean="0">
                <a:solidFill>
                  <a:srgbClr val="FFFF00"/>
                </a:solidFill>
                <a:latin typeface="Courier New"/>
                <a:ea typeface="Courier New"/>
                <a:cs typeface="Courier New"/>
                <a:sym typeface="Courier New"/>
              </a:rPr>
              <a:t> </a:t>
            </a:r>
            <a:r>
              <a:rPr lang="en-US" sz="3000" b="1" i="0" u="none" strike="noStrike" cap="none" dirty="0">
                <a:solidFill>
                  <a:srgbClr val="FFFF00"/>
                </a:solidFill>
                <a:latin typeface="Courier New"/>
                <a:ea typeface="Courier New"/>
                <a:cs typeface="Courier New"/>
                <a:sym typeface="Courier New"/>
              </a:rPr>
              <a:t>Bob</a:t>
            </a:r>
            <a:r>
              <a:rPr lang="en-US" sz="3000" b="1" dirty="0">
                <a:solidFill>
                  <a:srgbClr val="FFFF00"/>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istr = int(astr)</a:t>
            </a:r>
          </a:p>
          <a:p>
            <a:pPr lvl="0">
              <a:buClr>
                <a:srgbClr val="FFFF00"/>
              </a:buClr>
              <a:buSzPct val="25000"/>
            </a:pPr>
            <a:r>
              <a:rPr lang="en-US" sz="3000" b="1" i="0" u="none" strike="noStrike" cap="none" dirty="0" smtClean="0">
                <a:solidFill>
                  <a:srgbClr val="FFFF00"/>
                </a:solidFill>
                <a:latin typeface="Courier New"/>
                <a:ea typeface="Courier New"/>
                <a:cs typeface="Courier New"/>
                <a:sym typeface="Courier New"/>
              </a:rPr>
              <a:t>print</a:t>
            </a:r>
            <a:r>
              <a:rPr lang="en-US" sz="3000" b="1" dirty="0">
                <a:solidFill>
                  <a:srgbClr val="FFFF00"/>
                </a:solidFill>
                <a:latin typeface="Courier New"/>
                <a:ea typeface="Courier New"/>
                <a:cs typeface="Courier New"/>
                <a:sym typeface="Courier New"/>
              </a:rPr>
              <a:t>('Primero</a:t>
            </a:r>
            <a:r>
              <a:rPr lang="en-US" sz="3000" b="1" i="0" u="none" strike="noStrike" cap="none" dirty="0" smtClean="0">
                <a:solidFill>
                  <a:srgbClr val="FFFF00"/>
                </a:solidFill>
                <a:latin typeface="Courier New"/>
                <a:ea typeface="Courier New"/>
                <a:cs typeface="Courier New"/>
                <a:sym typeface="Courier New"/>
              </a:rPr>
              <a:t>', istr)</a:t>
            </a:r>
            <a:endParaRPr lang="en-US" sz="3000" b="1" i="0" u="none" strike="noStrike" cap="none" dirty="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astr = '123</a:t>
            </a:r>
            <a:r>
              <a:rPr lang="en-US" sz="3000" b="1" dirty="0">
                <a:solidFill>
                  <a:srgbClr val="FFFF00"/>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istr = int(astr)</a:t>
            </a:r>
          </a:p>
          <a:p>
            <a:pPr lvl="0">
              <a:buClr>
                <a:srgbClr val="FFFF00"/>
              </a:buClr>
              <a:buSzPct val="25000"/>
            </a:pPr>
            <a:r>
              <a:rPr lang="en-US" sz="3000" b="1" i="0" u="none" strike="noStrike" cap="none" dirty="0" smtClean="0">
                <a:solidFill>
                  <a:srgbClr val="FFFF00"/>
                </a:solidFill>
                <a:latin typeface="Courier New"/>
                <a:ea typeface="Courier New"/>
                <a:cs typeface="Courier New"/>
                <a:sym typeface="Courier New"/>
              </a:rPr>
              <a:t>print</a:t>
            </a:r>
            <a:r>
              <a:rPr lang="en-US" sz="3000" b="1" dirty="0">
                <a:solidFill>
                  <a:srgbClr val="FFFF00"/>
                </a:solidFill>
                <a:latin typeface="Courier New"/>
                <a:ea typeface="Courier New"/>
                <a:cs typeface="Courier New"/>
                <a:sym typeface="Courier New"/>
              </a:rPr>
              <a:t>('Segundo</a:t>
            </a:r>
            <a:r>
              <a:rPr lang="en-US" sz="3000" b="1" i="0" u="none" strike="noStrike" cap="none" dirty="0" smtClean="0">
                <a:solidFill>
                  <a:srgbClr val="FFFF00"/>
                </a:solidFill>
                <a:latin typeface="Courier New"/>
                <a:ea typeface="Courier New"/>
                <a:cs typeface="Courier New"/>
                <a:sym typeface="Courier New"/>
              </a:rPr>
              <a:t>', istr)</a:t>
            </a:r>
            <a:endParaRPr lang="en-US" sz="3000" b="1" i="0" u="none" strike="noStrike" cap="none" dirty="0">
              <a:solidFill>
                <a:srgbClr val="FFFF00"/>
              </a:solidFill>
              <a:latin typeface="Courier New"/>
              <a:ea typeface="Courier New"/>
              <a:cs typeface="Courier New"/>
              <a:sym typeface="Courier New"/>
            </a:endParaRPr>
          </a:p>
        </p:txBody>
      </p:sp>
      <p:sp>
        <p:nvSpPr>
          <p:cNvPr id="596" name="Shape 596"/>
          <p:cNvSpPr txBox="1"/>
          <p:nvPr/>
        </p:nvSpPr>
        <p:spPr>
          <a:xfrm>
            <a:off x="8039653" y="1046297"/>
            <a:ext cx="7660182" cy="32258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ES" sz="3600" u="none" strike="noStrike" cap="none" dirty="0" smtClean="0">
                <a:solidFill>
                  <a:schemeClr val="lt1"/>
                </a:solidFill>
                <a:latin typeface="Arial" charset="0"/>
                <a:ea typeface="Arial" charset="0"/>
                <a:cs typeface="Arial" charset="0"/>
                <a:sym typeface="Cabin"/>
              </a:rPr>
              <a:t>$ python3 notry.py </a:t>
            </a:r>
          </a:p>
          <a:p>
            <a:pPr lvl="0">
              <a:buClr>
                <a:schemeClr val="lt1"/>
              </a:buClr>
              <a:buSzPct val="25000"/>
            </a:pPr>
            <a:r>
              <a:rPr lang="es-ES" sz="3600" dirty="0" smtClean="0">
                <a:solidFill>
                  <a:srgbClr val="E06666"/>
                </a:solidFill>
                <a:latin typeface="Arial" charset="0"/>
                <a:ea typeface="Arial" charset="0"/>
                <a:cs typeface="Arial" charset="0"/>
                <a:sym typeface="Cabin"/>
              </a:rPr>
              <a:t>Traza de rastreo (llamada más reciente a la último):  Archivo "notry.py", línea 2, in &lt;module&gt;    </a:t>
            </a:r>
            <a:r>
              <a:rPr lang="es-ES" sz="3600" dirty="0" err="1" smtClean="0">
                <a:solidFill>
                  <a:srgbClr val="E06666"/>
                </a:solidFill>
                <a:latin typeface="Arial" charset="0"/>
                <a:ea typeface="Arial" charset="0"/>
                <a:cs typeface="Arial" charset="0"/>
                <a:sym typeface="Cabin"/>
              </a:rPr>
              <a:t>istr</a:t>
            </a:r>
            <a:r>
              <a:rPr lang="es-ES" sz="3600" dirty="0" smtClean="0">
                <a:solidFill>
                  <a:srgbClr val="E06666"/>
                </a:solidFill>
                <a:latin typeface="Arial" charset="0"/>
                <a:ea typeface="Arial" charset="0"/>
                <a:cs typeface="Arial" charset="0"/>
                <a:sym typeface="Cabin"/>
              </a:rPr>
              <a:t> = </a:t>
            </a:r>
            <a:r>
              <a:rPr lang="es-ES" sz="3600" dirty="0" err="1" smtClean="0">
                <a:solidFill>
                  <a:srgbClr val="E06666"/>
                </a:solidFill>
                <a:latin typeface="Arial" charset="0"/>
                <a:ea typeface="Arial" charset="0"/>
                <a:cs typeface="Arial" charset="0"/>
                <a:sym typeface="Cabin"/>
              </a:rPr>
              <a:t>int</a:t>
            </a:r>
            <a:r>
              <a:rPr lang="es-ES" sz="3600" dirty="0" smtClean="0">
                <a:solidFill>
                  <a:srgbClr val="E06666"/>
                </a:solidFill>
                <a:latin typeface="Arial" charset="0"/>
                <a:ea typeface="Arial" charset="0"/>
                <a:cs typeface="Arial" charset="0"/>
                <a:sym typeface="Cabin"/>
              </a:rPr>
              <a:t>(</a:t>
            </a:r>
            <a:r>
              <a:rPr lang="es-ES" sz="3600" dirty="0" err="1" smtClean="0">
                <a:solidFill>
                  <a:srgbClr val="E06666"/>
                </a:solidFill>
                <a:latin typeface="Arial" charset="0"/>
                <a:ea typeface="Arial" charset="0"/>
                <a:cs typeface="Arial" charset="0"/>
                <a:sym typeface="Cabin"/>
              </a:rPr>
              <a:t>astr</a:t>
            </a:r>
            <a:r>
              <a:rPr lang="es-ES" sz="3600" dirty="0" smtClean="0">
                <a:solidFill>
                  <a:srgbClr val="E06666"/>
                </a:solidFill>
                <a:latin typeface="Arial" charset="0"/>
                <a:ea typeface="Arial" charset="0"/>
                <a:cs typeface="Arial" charset="0"/>
                <a:sym typeface="Cabin"/>
              </a:rPr>
              <a:t>)</a:t>
            </a:r>
            <a:r>
              <a:rPr lang="es-ES" sz="3600" dirty="0" err="1" smtClean="0">
                <a:solidFill>
                  <a:srgbClr val="E06666"/>
                </a:solidFill>
                <a:latin typeface="Arial" charset="0"/>
                <a:ea typeface="Arial" charset="0"/>
                <a:cs typeface="Arial" charset="0"/>
                <a:sym typeface="Cabin"/>
              </a:rPr>
              <a:t>ValueError</a:t>
            </a:r>
            <a:r>
              <a:rPr lang="es-ES" sz="3600" dirty="0" smtClean="0">
                <a:solidFill>
                  <a:srgbClr val="E06666"/>
                </a:solidFill>
                <a:latin typeface="Arial" charset="0"/>
                <a:ea typeface="Arial" charset="0"/>
                <a:cs typeface="Arial" charset="0"/>
                <a:sym typeface="Cabin"/>
              </a:rPr>
              <a:t>: </a:t>
            </a:r>
            <a:r>
              <a:rPr lang="es-ES" sz="3600" dirty="0" err="1" smtClean="0">
                <a:solidFill>
                  <a:srgbClr val="E06666"/>
                </a:solidFill>
                <a:latin typeface="Arial" charset="0"/>
                <a:ea typeface="Arial" charset="0"/>
                <a:cs typeface="Arial" charset="0"/>
                <a:sym typeface="Cabin"/>
              </a:rPr>
              <a:t>invalid</a:t>
            </a:r>
            <a:r>
              <a:rPr lang="es-ES" sz="3600" dirty="0" smtClean="0">
                <a:solidFill>
                  <a:srgbClr val="E06666"/>
                </a:solidFill>
                <a:latin typeface="Arial" charset="0"/>
                <a:ea typeface="Arial" charset="0"/>
                <a:cs typeface="Arial" charset="0"/>
                <a:sym typeface="Cabin"/>
              </a:rPr>
              <a:t> literal </a:t>
            </a:r>
            <a:r>
              <a:rPr lang="es-ES" sz="3600" dirty="0" err="1" smtClean="0">
                <a:solidFill>
                  <a:srgbClr val="E06666"/>
                </a:solidFill>
                <a:latin typeface="Arial" charset="0"/>
                <a:ea typeface="Arial" charset="0"/>
                <a:cs typeface="Arial" charset="0"/>
                <a:sym typeface="Cabin"/>
              </a:rPr>
              <a:t>for</a:t>
            </a:r>
            <a:r>
              <a:rPr lang="es-ES" sz="3600" dirty="0" smtClean="0">
                <a:solidFill>
                  <a:srgbClr val="E06666"/>
                </a:solidFill>
                <a:latin typeface="Arial" charset="0"/>
                <a:ea typeface="Arial" charset="0"/>
                <a:cs typeface="Arial" charset="0"/>
                <a:sym typeface="Cabin"/>
              </a:rPr>
              <a:t> </a:t>
            </a:r>
            <a:r>
              <a:rPr lang="es-ES" sz="3600" dirty="0" err="1" smtClean="0">
                <a:solidFill>
                  <a:srgbClr val="E06666"/>
                </a:solidFill>
                <a:latin typeface="Arial" charset="0"/>
                <a:ea typeface="Arial" charset="0"/>
                <a:cs typeface="Arial" charset="0"/>
                <a:sym typeface="Cabin"/>
              </a:rPr>
              <a:t>int</a:t>
            </a:r>
            <a:r>
              <a:rPr lang="es-ES" sz="3600" dirty="0" smtClean="0">
                <a:solidFill>
                  <a:srgbClr val="E06666"/>
                </a:solidFill>
                <a:latin typeface="Arial" charset="0"/>
                <a:ea typeface="Arial" charset="0"/>
                <a:cs typeface="Arial" charset="0"/>
                <a:sym typeface="Cabin"/>
              </a:rPr>
              <a:t>() </a:t>
            </a:r>
            <a:r>
              <a:rPr lang="es-ES" sz="3600" dirty="0" err="1" smtClean="0">
                <a:solidFill>
                  <a:srgbClr val="E06666"/>
                </a:solidFill>
                <a:latin typeface="Arial" charset="0"/>
                <a:ea typeface="Arial" charset="0"/>
                <a:cs typeface="Arial" charset="0"/>
                <a:sym typeface="Cabin"/>
              </a:rPr>
              <a:t>with</a:t>
            </a:r>
            <a:r>
              <a:rPr lang="es-ES" sz="3600" dirty="0" smtClean="0">
                <a:solidFill>
                  <a:srgbClr val="E06666"/>
                </a:solidFill>
                <a:latin typeface="Arial" charset="0"/>
                <a:ea typeface="Arial" charset="0"/>
                <a:cs typeface="Arial" charset="0"/>
                <a:sym typeface="Cabin"/>
              </a:rPr>
              <a:t> base 10: 'Hola Bob'</a:t>
            </a:r>
            <a:endParaRPr lang="es-ES" sz="3600" dirty="0">
              <a:solidFill>
                <a:srgbClr val="E06666"/>
              </a:solidFill>
              <a:latin typeface="Arial" charset="0"/>
              <a:ea typeface="Arial" charset="0"/>
              <a:cs typeface="Arial" charset="0"/>
              <a:sym typeface="Cabin"/>
            </a:endParaRPr>
          </a:p>
        </p:txBody>
      </p:sp>
      <p:cxnSp>
        <p:nvCxnSpPr>
          <p:cNvPr id="597" name="Shape 597"/>
          <p:cNvCxnSpPr>
            <a:endCxn id="598" idx="1"/>
          </p:cNvCxnSpPr>
          <p:nvPr/>
        </p:nvCxnSpPr>
        <p:spPr>
          <a:xfrm>
            <a:off x="10837890" y="4272196"/>
            <a:ext cx="1855586" cy="1122385"/>
          </a:xfrm>
          <a:prstGeom prst="straightConnector1">
            <a:avLst/>
          </a:prstGeom>
          <a:noFill/>
          <a:ln w="76200" cap="rnd" cmpd="sng">
            <a:solidFill>
              <a:srgbClr val="E06666"/>
            </a:solidFill>
            <a:prstDash val="solid"/>
            <a:miter/>
            <a:headEnd type="stealth" w="med" len="med"/>
            <a:tailEnd type="none" w="med" len="med"/>
          </a:ln>
        </p:spPr>
      </p:cxnSp>
      <p:sp>
        <p:nvSpPr>
          <p:cNvPr id="598" name="Shape 598"/>
          <p:cNvSpPr txBox="1"/>
          <p:nvPr/>
        </p:nvSpPr>
        <p:spPr>
          <a:xfrm>
            <a:off x="12693476" y="4823081"/>
            <a:ext cx="2532035"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AR" sz="3600" u="none" strike="noStrike" cap="none" dirty="0" smtClean="0">
                <a:solidFill>
                  <a:srgbClr val="E06666"/>
                </a:solidFill>
                <a:latin typeface="Arial" charset="0"/>
                <a:ea typeface="Arial" charset="0"/>
                <a:cs typeface="Arial" charset="0"/>
                <a:sym typeface="Cabin"/>
              </a:rPr>
              <a:t>Todo Terminado</a:t>
            </a:r>
            <a:endParaRPr lang="es-AR" sz="3600" u="none" strike="noStrike" cap="none" dirty="0">
              <a:solidFill>
                <a:srgbClr val="E06666"/>
              </a:solidFill>
              <a:latin typeface="Arial" charset="0"/>
              <a:ea typeface="Arial" charset="0"/>
              <a:cs typeface="Arial" charset="0"/>
              <a:sym typeface="Cabin"/>
            </a:endParaRPr>
          </a:p>
        </p:txBody>
      </p:sp>
      <p:sp>
        <p:nvSpPr>
          <p:cNvPr id="6" name="5 CuadroTexto"/>
          <p:cNvSpPr txBox="1"/>
          <p:nvPr/>
        </p:nvSpPr>
        <p:spPr>
          <a:xfrm>
            <a:off x="12501688" y="149374"/>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7" name="6 CuadroTexto"/>
          <p:cNvSpPr txBox="1"/>
          <p:nvPr/>
        </p:nvSpPr>
        <p:spPr>
          <a:xfrm>
            <a:off x="222013"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94"/>
        <p:cNvGrpSpPr/>
        <p:nvPr/>
      </p:nvGrpSpPr>
      <p:grpSpPr>
        <a:xfrm>
          <a:off x="0" y="0"/>
          <a:ext cx="0" cy="0"/>
          <a:chOff x="0" y="0"/>
          <a:chExt cx="0" cy="0"/>
        </a:xfrm>
      </p:grpSpPr>
      <p:sp>
        <p:nvSpPr>
          <p:cNvPr id="595" name="Shape 595"/>
          <p:cNvSpPr txBox="1"/>
          <p:nvPr/>
        </p:nvSpPr>
        <p:spPr>
          <a:xfrm>
            <a:off x="2468884" y="4091999"/>
            <a:ext cx="5158799"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smtClean="0">
                <a:solidFill>
                  <a:srgbClr val="FFFF00"/>
                </a:solidFill>
                <a:latin typeface="Courier New"/>
                <a:ea typeface="Courier New"/>
                <a:cs typeface="Courier New"/>
                <a:sym typeface="Courier New"/>
              </a:rPr>
              <a:t>$ </a:t>
            </a:r>
            <a:r>
              <a:rPr lang="en-US" sz="3000" b="1" i="0" u="none" strike="noStrike" cap="none" dirty="0">
                <a:solidFill>
                  <a:srgbClr val="FFFF00"/>
                </a:solidFill>
                <a:latin typeface="Courier New"/>
                <a:ea typeface="Courier New"/>
                <a:cs typeface="Courier New"/>
                <a:sym typeface="Courier New"/>
              </a:rPr>
              <a:t>cat notry.py </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astr = </a:t>
            </a:r>
            <a:r>
              <a:rPr lang="en-US" sz="3000" b="1" i="0" u="none" strike="noStrike" cap="none" dirty="0" smtClean="0">
                <a:solidFill>
                  <a:srgbClr val="FFFF00"/>
                </a:solidFill>
                <a:latin typeface="Courier New"/>
                <a:ea typeface="Courier New"/>
                <a:cs typeface="Courier New"/>
                <a:sym typeface="Courier New"/>
              </a:rPr>
              <a:t>'</a:t>
            </a:r>
            <a:r>
              <a:rPr lang="en-US" sz="3000" b="1" i="0" u="none" strike="noStrike" cap="none" dirty="0" err="1" smtClean="0">
                <a:solidFill>
                  <a:srgbClr val="FFFF00"/>
                </a:solidFill>
                <a:latin typeface="Courier New"/>
                <a:ea typeface="Courier New"/>
                <a:cs typeface="Courier New"/>
                <a:sym typeface="Courier New"/>
              </a:rPr>
              <a:t>Hola</a:t>
            </a:r>
            <a:r>
              <a:rPr lang="en-US" sz="3000" b="1" i="0" u="none" strike="noStrike" cap="none" dirty="0" smtClean="0">
                <a:solidFill>
                  <a:srgbClr val="FFFF00"/>
                </a:solidFill>
                <a:latin typeface="Courier New"/>
                <a:ea typeface="Courier New"/>
                <a:cs typeface="Courier New"/>
                <a:sym typeface="Courier New"/>
              </a:rPr>
              <a:t> </a:t>
            </a:r>
            <a:r>
              <a:rPr lang="en-US" sz="3000" b="1" i="0" u="none" strike="noStrike" cap="none" dirty="0">
                <a:solidFill>
                  <a:srgbClr val="FFFF00"/>
                </a:solidFill>
                <a:latin typeface="Courier New"/>
                <a:ea typeface="Courier New"/>
                <a:cs typeface="Courier New"/>
                <a:sym typeface="Courier New"/>
              </a:rPr>
              <a:t>Bob</a:t>
            </a:r>
            <a:r>
              <a:rPr lang="en-US" sz="3000" b="1" dirty="0">
                <a:solidFill>
                  <a:srgbClr val="FFFF00"/>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istr = int(astr)</a:t>
            </a:r>
          </a:p>
          <a:p>
            <a:pPr lvl="0">
              <a:buClr>
                <a:srgbClr val="FFFF00"/>
              </a:buClr>
              <a:buSzPct val="25000"/>
            </a:pPr>
            <a:r>
              <a:rPr lang="en-US" sz="3000" b="1" i="0" u="none" strike="noStrike" cap="none" dirty="0" smtClean="0">
                <a:solidFill>
                  <a:srgbClr val="FFFF00"/>
                </a:solidFill>
                <a:latin typeface="Courier New"/>
                <a:ea typeface="Courier New"/>
                <a:cs typeface="Courier New"/>
                <a:sym typeface="Courier New"/>
              </a:rPr>
              <a:t>print</a:t>
            </a:r>
            <a:r>
              <a:rPr lang="en-US" sz="3000" b="1" dirty="0">
                <a:solidFill>
                  <a:srgbClr val="FFFF00"/>
                </a:solidFill>
                <a:latin typeface="Courier New"/>
                <a:ea typeface="Courier New"/>
                <a:cs typeface="Courier New"/>
                <a:sym typeface="Courier New"/>
              </a:rPr>
              <a:t>('Primero</a:t>
            </a:r>
            <a:r>
              <a:rPr lang="en-US" sz="3000" b="1" i="0" u="none" strike="noStrike" cap="none" dirty="0" smtClean="0">
                <a:solidFill>
                  <a:srgbClr val="FFFF00"/>
                </a:solidFill>
                <a:latin typeface="Courier New"/>
                <a:ea typeface="Courier New"/>
                <a:cs typeface="Courier New"/>
                <a:sym typeface="Courier New"/>
              </a:rPr>
              <a:t>', istr)</a:t>
            </a:r>
            <a:endParaRPr lang="en-US" sz="3000" b="1" i="0" u="none" strike="noStrike" cap="none" dirty="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astr = '123</a:t>
            </a:r>
            <a:r>
              <a:rPr lang="en-US" sz="3000" b="1" dirty="0">
                <a:solidFill>
                  <a:srgbClr val="FFFF00"/>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istr = int(astr)</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smtClean="0">
                <a:solidFill>
                  <a:srgbClr val="FFFF00"/>
                </a:solidFill>
                <a:latin typeface="Courier New"/>
                <a:ea typeface="Courier New"/>
                <a:cs typeface="Courier New"/>
                <a:sym typeface="Courier New"/>
              </a:rPr>
              <a:t>print('Segundo', istr)</a:t>
            </a:r>
            <a:endParaRPr lang="en-US" sz="3000" b="1" i="0" u="none" strike="noStrike" cap="none" dirty="0">
              <a:solidFill>
                <a:srgbClr val="FFFF00"/>
              </a:solidFill>
              <a:latin typeface="Courier New"/>
              <a:ea typeface="Courier New"/>
              <a:cs typeface="Courier New"/>
              <a:sym typeface="Courier New"/>
            </a:endParaRPr>
          </a:p>
        </p:txBody>
      </p:sp>
      <p:sp>
        <p:nvSpPr>
          <p:cNvPr id="596" name="Shape 596"/>
          <p:cNvSpPr txBox="1"/>
          <p:nvPr/>
        </p:nvSpPr>
        <p:spPr>
          <a:xfrm>
            <a:off x="8039653" y="1046297"/>
            <a:ext cx="7660182" cy="32258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 </a:t>
            </a:r>
            <a:r>
              <a:rPr lang="en-US" sz="3600" u="none" strike="noStrike" cap="none" dirty="0" smtClean="0">
                <a:solidFill>
                  <a:schemeClr val="lt1"/>
                </a:solidFill>
                <a:latin typeface="Arial" charset="0"/>
                <a:ea typeface="Arial" charset="0"/>
                <a:cs typeface="Arial" charset="0"/>
                <a:sym typeface="Cabin"/>
              </a:rPr>
              <a:t>python3 </a:t>
            </a:r>
            <a:r>
              <a:rPr lang="en-US" sz="3600" u="none" strike="noStrike" cap="none" dirty="0">
                <a:solidFill>
                  <a:schemeClr val="lt1"/>
                </a:solidFill>
                <a:latin typeface="Arial" charset="0"/>
                <a:ea typeface="Arial" charset="0"/>
                <a:cs typeface="Arial" charset="0"/>
                <a:sym typeface="Cabin"/>
              </a:rPr>
              <a:t>notry.py </a:t>
            </a:r>
          </a:p>
          <a:p>
            <a:pPr lvl="0">
              <a:buClr>
                <a:schemeClr val="lt1"/>
              </a:buClr>
              <a:buSzPct val="25000"/>
            </a:pPr>
            <a:r>
              <a:rPr lang="es-AR" sz="3600" dirty="0">
                <a:solidFill>
                  <a:srgbClr val="E06666"/>
                </a:solidFill>
                <a:latin typeface="Arial" charset="0"/>
                <a:ea typeface="Arial" charset="0"/>
                <a:cs typeface="Arial" charset="0"/>
                <a:sym typeface="Cabin"/>
              </a:rPr>
              <a:t>Trazas de rastreo (llamada más reciente a lo </a:t>
            </a:r>
            <a:r>
              <a:rPr lang="es-AR" sz="3600" dirty="0" smtClean="0">
                <a:solidFill>
                  <a:srgbClr val="E06666"/>
                </a:solidFill>
                <a:latin typeface="Arial" charset="0"/>
                <a:ea typeface="Arial" charset="0"/>
                <a:cs typeface="Arial" charset="0"/>
                <a:sym typeface="Cabin"/>
              </a:rPr>
              <a:t>último</a:t>
            </a:r>
            <a:r>
              <a:rPr lang="en-US" sz="3600" dirty="0" smtClean="0">
                <a:solidFill>
                  <a:srgbClr val="E06666"/>
                </a:solidFill>
                <a:latin typeface="Arial" charset="0"/>
                <a:ea typeface="Arial" charset="0"/>
                <a:cs typeface="Arial" charset="0"/>
                <a:sym typeface="Cabin"/>
              </a:rPr>
              <a:t>):  </a:t>
            </a:r>
            <a:r>
              <a:rPr lang="en-US" sz="3600" dirty="0" err="1" smtClean="0">
                <a:solidFill>
                  <a:srgbClr val="E06666"/>
                </a:solidFill>
                <a:latin typeface="Arial" charset="0"/>
                <a:ea typeface="Arial" charset="0"/>
                <a:cs typeface="Arial" charset="0"/>
                <a:sym typeface="Cabin"/>
              </a:rPr>
              <a:t>Archivo</a:t>
            </a:r>
            <a:r>
              <a:rPr lang="en-US" sz="3600" dirty="0" smtClean="0">
                <a:solidFill>
                  <a:srgbClr val="E06666"/>
                </a:solidFill>
                <a:latin typeface="Arial" charset="0"/>
                <a:ea typeface="Arial" charset="0"/>
                <a:cs typeface="Arial" charset="0"/>
                <a:sym typeface="Cabin"/>
              </a:rPr>
              <a:t> "notry.py</a:t>
            </a:r>
            <a:r>
              <a:rPr lang="en-US" sz="3600" dirty="0">
                <a:solidFill>
                  <a:srgbClr val="E06666"/>
                </a:solidFill>
                <a:latin typeface="Arial" charset="0"/>
                <a:ea typeface="Arial" charset="0"/>
                <a:cs typeface="Arial" charset="0"/>
                <a:sym typeface="Cabin"/>
              </a:rPr>
              <a:t>", </a:t>
            </a:r>
            <a:r>
              <a:rPr lang="en-US" sz="3600" dirty="0" err="1" smtClean="0">
                <a:solidFill>
                  <a:srgbClr val="E06666"/>
                </a:solidFill>
                <a:latin typeface="Arial" charset="0"/>
                <a:ea typeface="Arial" charset="0"/>
                <a:cs typeface="Arial" charset="0"/>
                <a:sym typeface="Cabin"/>
              </a:rPr>
              <a:t>línea</a:t>
            </a:r>
            <a:r>
              <a:rPr lang="en-US" sz="3600" dirty="0" smtClean="0">
                <a:solidFill>
                  <a:srgbClr val="E06666"/>
                </a:solidFill>
                <a:latin typeface="Arial" charset="0"/>
                <a:ea typeface="Arial" charset="0"/>
                <a:cs typeface="Arial" charset="0"/>
                <a:sym typeface="Cabin"/>
              </a:rPr>
              <a:t> </a:t>
            </a:r>
            <a:r>
              <a:rPr lang="en-US" sz="3600" dirty="0">
                <a:solidFill>
                  <a:srgbClr val="E06666"/>
                </a:solidFill>
                <a:latin typeface="Arial" charset="0"/>
                <a:ea typeface="Arial" charset="0"/>
                <a:cs typeface="Arial" charset="0"/>
                <a:sym typeface="Cabin"/>
              </a:rPr>
              <a:t>2, i</a:t>
            </a:r>
            <a:r>
              <a:rPr lang="en-US" sz="3600" dirty="0" smtClean="0">
                <a:solidFill>
                  <a:srgbClr val="E06666"/>
                </a:solidFill>
                <a:latin typeface="Arial" charset="0"/>
                <a:ea typeface="Arial" charset="0"/>
                <a:cs typeface="Arial" charset="0"/>
                <a:sym typeface="Cabin"/>
              </a:rPr>
              <a:t>n </a:t>
            </a:r>
            <a:r>
              <a:rPr lang="en-US" sz="3600" dirty="0">
                <a:solidFill>
                  <a:srgbClr val="E06666"/>
                </a:solidFill>
                <a:latin typeface="Arial" charset="0"/>
                <a:ea typeface="Arial" charset="0"/>
                <a:cs typeface="Arial" charset="0"/>
                <a:sym typeface="Cabin"/>
              </a:rPr>
              <a:t>&lt;module&gt;    istr = int(astr)ValueError: invalid literal for int() with base 10: </a:t>
            </a:r>
            <a:r>
              <a:rPr lang="en-US" sz="3600" dirty="0" smtClean="0">
                <a:solidFill>
                  <a:srgbClr val="E06666"/>
                </a:solidFill>
                <a:latin typeface="Arial" charset="0"/>
                <a:ea typeface="Arial" charset="0"/>
                <a:cs typeface="Arial" charset="0"/>
                <a:sym typeface="Cabin"/>
              </a:rPr>
              <a:t>'</a:t>
            </a:r>
            <a:r>
              <a:rPr lang="en-US" sz="3600" dirty="0" err="1" smtClean="0">
                <a:solidFill>
                  <a:srgbClr val="E06666"/>
                </a:solidFill>
                <a:latin typeface="Arial" charset="0"/>
                <a:ea typeface="Arial" charset="0"/>
                <a:cs typeface="Arial" charset="0"/>
                <a:sym typeface="Cabin"/>
              </a:rPr>
              <a:t>Hola</a:t>
            </a:r>
            <a:r>
              <a:rPr lang="en-US" sz="3600" dirty="0" smtClean="0">
                <a:solidFill>
                  <a:srgbClr val="E06666"/>
                </a:solidFill>
                <a:latin typeface="Arial" charset="0"/>
                <a:ea typeface="Arial" charset="0"/>
                <a:cs typeface="Arial" charset="0"/>
                <a:sym typeface="Cabin"/>
              </a:rPr>
              <a:t> </a:t>
            </a:r>
            <a:r>
              <a:rPr lang="en-US" sz="3600" dirty="0">
                <a:solidFill>
                  <a:srgbClr val="E06666"/>
                </a:solidFill>
                <a:latin typeface="Arial" charset="0"/>
                <a:ea typeface="Arial" charset="0"/>
                <a:cs typeface="Arial" charset="0"/>
                <a:sym typeface="Cabin"/>
              </a:rPr>
              <a:t>Bob'</a:t>
            </a:r>
            <a:endParaRPr lang="en-US" sz="3600" u="none" strike="noStrike" cap="none" dirty="0">
              <a:solidFill>
                <a:srgbClr val="E06666"/>
              </a:solidFill>
              <a:latin typeface="Arial" charset="0"/>
              <a:ea typeface="Arial" charset="0"/>
              <a:cs typeface="Arial" charset="0"/>
              <a:sym typeface="Cabin"/>
            </a:endParaRPr>
          </a:p>
        </p:txBody>
      </p:sp>
      <p:cxnSp>
        <p:nvCxnSpPr>
          <p:cNvPr id="597" name="Shape 597"/>
          <p:cNvCxnSpPr>
            <a:endCxn id="598" idx="1"/>
          </p:cNvCxnSpPr>
          <p:nvPr/>
        </p:nvCxnSpPr>
        <p:spPr>
          <a:xfrm>
            <a:off x="10837890" y="4272196"/>
            <a:ext cx="1855586" cy="1122385"/>
          </a:xfrm>
          <a:prstGeom prst="straightConnector1">
            <a:avLst/>
          </a:prstGeom>
          <a:noFill/>
          <a:ln w="76200" cap="rnd" cmpd="sng">
            <a:solidFill>
              <a:srgbClr val="E06666"/>
            </a:solidFill>
            <a:prstDash val="solid"/>
            <a:miter/>
            <a:headEnd type="stealth" w="med" len="med"/>
            <a:tailEnd type="none" w="med" len="med"/>
          </a:ln>
        </p:spPr>
      </p:cxnSp>
      <p:sp>
        <p:nvSpPr>
          <p:cNvPr id="598" name="Shape 598"/>
          <p:cNvSpPr txBox="1"/>
          <p:nvPr/>
        </p:nvSpPr>
        <p:spPr>
          <a:xfrm>
            <a:off x="12693476" y="4823081"/>
            <a:ext cx="2431194"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AR" sz="3600" u="none" strike="noStrike" cap="none" dirty="0" smtClean="0">
                <a:solidFill>
                  <a:srgbClr val="E06666"/>
                </a:solidFill>
                <a:latin typeface="Arial" charset="0"/>
                <a:ea typeface="Arial" charset="0"/>
                <a:cs typeface="Arial" charset="0"/>
                <a:sym typeface="Cabin"/>
              </a:rPr>
              <a:t>Todo Terminado</a:t>
            </a:r>
            <a:endParaRPr lang="es-AR" sz="3600" u="none" strike="noStrike" cap="none" dirty="0">
              <a:solidFill>
                <a:srgbClr val="E06666"/>
              </a:solidFill>
              <a:latin typeface="Arial" charset="0"/>
              <a:ea typeface="Arial" charset="0"/>
              <a:cs typeface="Arial" charset="0"/>
              <a:sym typeface="Cabin"/>
            </a:endParaRPr>
          </a:p>
        </p:txBody>
      </p:sp>
      <p:cxnSp>
        <p:nvCxnSpPr>
          <p:cNvPr id="6" name="Shape 604"/>
          <p:cNvCxnSpPr/>
          <p:nvPr/>
        </p:nvCxnSpPr>
        <p:spPr>
          <a:xfrm rot="10800000">
            <a:off x="1127215" y="5574171"/>
            <a:ext cx="1217400" cy="13499"/>
          </a:xfrm>
          <a:prstGeom prst="straightConnector1">
            <a:avLst/>
          </a:prstGeom>
          <a:noFill/>
          <a:ln w="76200" cap="rnd" cmpd="sng">
            <a:solidFill>
              <a:srgbClr val="E06666"/>
            </a:solidFill>
            <a:prstDash val="solid"/>
            <a:miter/>
            <a:headEnd type="stealth" w="med" len="med"/>
            <a:tailEnd type="none" w="med" len="med"/>
          </a:ln>
        </p:spPr>
      </p:cxnSp>
      <p:sp>
        <p:nvSpPr>
          <p:cNvPr id="7" name="Shape 605"/>
          <p:cNvSpPr txBox="1"/>
          <p:nvPr/>
        </p:nvSpPr>
        <p:spPr>
          <a:xfrm>
            <a:off x="174715" y="3120844"/>
            <a:ext cx="2169903" cy="2184300"/>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AR" sz="3600" u="none" strike="noStrike" cap="none" dirty="0" smtClean="0">
                <a:solidFill>
                  <a:srgbClr val="E06666"/>
                </a:solidFill>
                <a:latin typeface="Arial" charset="0"/>
                <a:ea typeface="Arial" charset="0"/>
                <a:cs typeface="Arial" charset="0"/>
                <a:sym typeface="Cabin"/>
              </a:rPr>
              <a:t>El programa se detiene aquí</a:t>
            </a:r>
            <a:endParaRPr lang="es-AR" sz="3600" u="none" strike="noStrike" cap="none" dirty="0">
              <a:solidFill>
                <a:srgbClr val="E06666"/>
              </a:solidFill>
              <a:latin typeface="Arial" charset="0"/>
              <a:ea typeface="Arial" charset="0"/>
              <a:cs typeface="Arial" charset="0"/>
              <a:sym typeface="Cabin"/>
            </a:endParaRPr>
          </a:p>
        </p:txBody>
      </p:sp>
      <p:sp>
        <p:nvSpPr>
          <p:cNvPr id="8" name="Shape 609"/>
          <p:cNvSpPr txBox="1"/>
          <p:nvPr/>
        </p:nvSpPr>
        <p:spPr>
          <a:xfrm>
            <a:off x="2344615" y="5738763"/>
            <a:ext cx="5185738" cy="2028130"/>
          </a:xfrm>
          <a:prstGeom prst="rect">
            <a:avLst/>
          </a:prstGeom>
          <a:solidFill>
            <a:srgbClr val="E06666"/>
          </a:solidFill>
          <a:ln>
            <a:noFill/>
          </a:ln>
        </p:spPr>
        <p:txBody>
          <a:bodyPr lIns="0" tIns="0" rIns="0" bIns="0" anchor="t" anchorCtr="0">
            <a:noAutofit/>
          </a:bodyPr>
          <a:lstStyle/>
          <a:p>
            <a:pPr marL="0" marR="0" lvl="0" indent="0" algn="ctr" rtl="0">
              <a:lnSpc>
                <a:spcPct val="100000"/>
              </a:lnSpc>
              <a:spcBef>
                <a:spcPts val="0"/>
              </a:spcBef>
              <a:spcAft>
                <a:spcPts val="0"/>
              </a:spcAft>
              <a:buNone/>
            </a:pPr>
            <a:endParaRPr dirty="0">
              <a:solidFill>
                <a:srgbClr val="E06666"/>
              </a:solidFill>
            </a:endParaRPr>
          </a:p>
        </p:txBody>
      </p:sp>
      <p:sp>
        <p:nvSpPr>
          <p:cNvPr id="9" name="8 CuadroTexto"/>
          <p:cNvSpPr txBox="1"/>
          <p:nvPr/>
        </p:nvSpPr>
        <p:spPr>
          <a:xfrm>
            <a:off x="12528582" y="135927"/>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10" name="9 CuadroTexto"/>
          <p:cNvSpPr txBox="1"/>
          <p:nvPr/>
        </p:nvSpPr>
        <p:spPr>
          <a:xfrm>
            <a:off x="215056"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extLst>
      <p:ext uri="{BB962C8B-B14F-4D97-AF65-F5344CB8AC3E}">
        <p14:creationId xmlns:p14="http://schemas.microsoft.com/office/powerpoint/2010/main" val="5470449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3"/>
        <p:cNvGrpSpPr/>
        <p:nvPr/>
      </p:nvGrpSpPr>
      <p:grpSpPr>
        <a:xfrm>
          <a:off x="0" y="0"/>
          <a:ext cx="0" cy="0"/>
          <a:chOff x="0" y="0"/>
          <a:chExt cx="0" cy="0"/>
        </a:xfrm>
      </p:grpSpPr>
      <p:sp>
        <p:nvSpPr>
          <p:cNvPr id="614" name="Shape 614"/>
          <p:cNvSpPr txBox="1"/>
          <p:nvPr/>
        </p:nvSpPr>
        <p:spPr>
          <a:xfrm>
            <a:off x="6157192" y="1386171"/>
            <a:ext cx="3454399" cy="6489699"/>
          </a:xfrm>
          <a:prstGeom prst="rect">
            <a:avLst/>
          </a:prstGeom>
          <a:noFill/>
          <a:ln w="76200" cap="rnd" cmpd="sng">
            <a:solidFill>
              <a:srgbClr val="00FFFF"/>
            </a:solidFill>
            <a:prstDash val="solid"/>
            <a:miter/>
            <a:headEnd type="none" w="med" len="med"/>
            <a:tailEnd type="none" w="med" len="med"/>
          </a:ln>
        </p:spPr>
        <p:txBody>
          <a:bodyPr lIns="0" tIns="0" rIns="0" bIns="0" anchor="t" anchorCtr="0">
            <a:noAutofit/>
          </a:bodyPr>
          <a:lstStyle/>
          <a:p>
            <a:pPr marL="0" marR="0" lvl="0" indent="0" algn="l" rtl="0">
              <a:lnSpc>
                <a:spcPct val="100000"/>
              </a:lnSpc>
              <a:spcBef>
                <a:spcPts val="1000"/>
              </a:spcBef>
              <a:spcAft>
                <a:spcPts val="0"/>
              </a:spcAft>
              <a:buClr>
                <a:srgbClr val="FF00FF"/>
              </a:buClr>
              <a:buSzPct val="25000"/>
              <a:buFont typeface="Cabin"/>
              <a:buNone/>
            </a:pPr>
            <a:r>
              <a:rPr lang="es-AR" sz="3200" u="none" strike="noStrike" cap="none" dirty="0" smtClean="0">
                <a:solidFill>
                  <a:srgbClr val="FF00FF"/>
                </a:solidFill>
                <a:latin typeface="Arial" charset="0"/>
                <a:ea typeface="Arial" charset="0"/>
                <a:cs typeface="Arial" charset="0"/>
                <a:sym typeface="Cabin"/>
              </a:rPr>
              <a:t> </a:t>
            </a:r>
            <a:r>
              <a:rPr lang="es-AR" sz="3200" u="none" strike="noStrike" cap="none" dirty="0" smtClean="0">
                <a:solidFill>
                  <a:srgbClr val="00FFFF"/>
                </a:solidFill>
                <a:latin typeface="Arial" charset="0"/>
                <a:ea typeface="Arial" charset="0"/>
                <a:cs typeface="Arial" charset="0"/>
                <a:sym typeface="Cabin"/>
              </a:rPr>
              <a:t> Software</a:t>
            </a:r>
            <a:endParaRPr lang="es-AR" sz="3200" u="none" strike="noStrike" cap="none" dirty="0">
              <a:solidFill>
                <a:srgbClr val="00FFFF"/>
              </a:solidFill>
              <a:latin typeface="Arial" charset="0"/>
              <a:ea typeface="Arial" charset="0"/>
              <a:cs typeface="Arial" charset="0"/>
              <a:sym typeface="Cabin"/>
            </a:endParaRPr>
          </a:p>
        </p:txBody>
      </p:sp>
      <p:sp>
        <p:nvSpPr>
          <p:cNvPr id="615" name="Shape 615"/>
          <p:cNvSpPr txBox="1"/>
          <p:nvPr/>
        </p:nvSpPr>
        <p:spPr>
          <a:xfrm>
            <a:off x="2794000" y="1665571"/>
            <a:ext cx="2184399" cy="21843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dirty="0" smtClean="0">
                <a:solidFill>
                  <a:schemeClr val="lt1"/>
                </a:solidFill>
                <a:latin typeface="Arial" charset="0"/>
                <a:ea typeface="Arial" charset="0"/>
                <a:cs typeface="Arial" charset="0"/>
                <a:sym typeface="Cabin"/>
              </a:rPr>
              <a:t>Dispositivos de Entrada</a:t>
            </a:r>
            <a:endParaRPr lang="es-AR" sz="3200" u="none" strike="noStrike" cap="none" dirty="0">
              <a:solidFill>
                <a:schemeClr val="lt1"/>
              </a:solidFill>
              <a:latin typeface="Arial" charset="0"/>
              <a:ea typeface="Arial" charset="0"/>
              <a:cs typeface="Arial" charset="0"/>
              <a:sym typeface="Cabin"/>
            </a:endParaRPr>
          </a:p>
        </p:txBody>
      </p:sp>
      <p:sp>
        <p:nvSpPr>
          <p:cNvPr id="616" name="Shape 616"/>
          <p:cNvSpPr txBox="1"/>
          <p:nvPr/>
        </p:nvSpPr>
        <p:spPr>
          <a:xfrm>
            <a:off x="6731000" y="2237071"/>
            <a:ext cx="2133599" cy="19811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dirty="0" smtClean="0">
                <a:solidFill>
                  <a:schemeClr val="lt1"/>
                </a:solidFill>
                <a:latin typeface="Arial" charset="0"/>
                <a:ea typeface="Arial" charset="0"/>
                <a:cs typeface="Arial" charset="0"/>
                <a:sym typeface="Cabin"/>
              </a:rPr>
              <a:t>CPU</a:t>
            </a:r>
            <a:endParaRPr lang="es-AR" sz="3200" u="none" strike="noStrike" cap="none" dirty="0">
              <a:solidFill>
                <a:schemeClr val="lt1"/>
              </a:solidFill>
              <a:latin typeface="Arial" charset="0"/>
              <a:ea typeface="Arial" charset="0"/>
              <a:cs typeface="Arial" charset="0"/>
              <a:sym typeface="Cabin"/>
            </a:endParaRPr>
          </a:p>
        </p:txBody>
      </p:sp>
      <p:sp>
        <p:nvSpPr>
          <p:cNvPr id="617" name="Shape 617"/>
          <p:cNvSpPr txBox="1"/>
          <p:nvPr/>
        </p:nvSpPr>
        <p:spPr>
          <a:xfrm>
            <a:off x="6731000" y="5272371"/>
            <a:ext cx="2171700" cy="21335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dirty="0" smtClean="0">
                <a:solidFill>
                  <a:schemeClr val="lt1"/>
                </a:solidFill>
                <a:latin typeface="Arial" charset="0"/>
                <a:ea typeface="Arial" charset="0"/>
                <a:cs typeface="Arial" charset="0"/>
                <a:sym typeface="Cabin"/>
              </a:rPr>
              <a:t>Memoria Principal</a:t>
            </a:r>
            <a:endParaRPr lang="es-AR" sz="3200" u="none" strike="noStrike" cap="none" dirty="0">
              <a:solidFill>
                <a:schemeClr val="lt1"/>
              </a:solidFill>
              <a:latin typeface="Arial" charset="0"/>
              <a:ea typeface="Arial" charset="0"/>
              <a:cs typeface="Arial" charset="0"/>
              <a:sym typeface="Cabin"/>
            </a:endParaRPr>
          </a:p>
        </p:txBody>
      </p:sp>
      <p:sp>
        <p:nvSpPr>
          <p:cNvPr id="618" name="Shape 618"/>
          <p:cNvSpPr txBox="1"/>
          <p:nvPr/>
        </p:nvSpPr>
        <p:spPr>
          <a:xfrm>
            <a:off x="2794000" y="5246971"/>
            <a:ext cx="2184399" cy="21843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dirty="0" smtClean="0">
                <a:solidFill>
                  <a:schemeClr val="lt1"/>
                </a:solidFill>
                <a:latin typeface="Arial" charset="0"/>
                <a:ea typeface="Arial" charset="0"/>
                <a:cs typeface="Arial" charset="0"/>
                <a:sym typeface="Cabin"/>
              </a:rPr>
              <a:t>Dispositivos de Salida</a:t>
            </a:r>
            <a:endParaRPr lang="es-AR" sz="3200" u="none" strike="noStrike" cap="none" dirty="0">
              <a:solidFill>
                <a:schemeClr val="lt1"/>
              </a:solidFill>
              <a:latin typeface="Arial" charset="0"/>
              <a:ea typeface="Arial" charset="0"/>
              <a:cs typeface="Arial" charset="0"/>
              <a:sym typeface="Cabin"/>
            </a:endParaRPr>
          </a:p>
        </p:txBody>
      </p:sp>
      <p:sp>
        <p:nvSpPr>
          <p:cNvPr id="619" name="Shape 619"/>
          <p:cNvSpPr txBox="1"/>
          <p:nvPr/>
        </p:nvSpPr>
        <p:spPr>
          <a:xfrm>
            <a:off x="11264900" y="3443571"/>
            <a:ext cx="2184399" cy="21843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dirty="0" smtClean="0">
                <a:solidFill>
                  <a:schemeClr val="lt1"/>
                </a:solidFill>
                <a:latin typeface="Arial" charset="0"/>
                <a:ea typeface="Arial" charset="0"/>
                <a:cs typeface="Arial" charset="0"/>
                <a:sym typeface="Cabin"/>
              </a:rPr>
              <a:t>Memoria Secundaria</a:t>
            </a:r>
            <a:endParaRPr lang="es-AR" sz="3200" u="none" strike="noStrike" cap="none" dirty="0">
              <a:solidFill>
                <a:schemeClr val="lt1"/>
              </a:solidFill>
              <a:latin typeface="Arial" charset="0"/>
              <a:ea typeface="Arial" charset="0"/>
              <a:cs typeface="Arial" charset="0"/>
              <a:sym typeface="Cabin"/>
            </a:endParaRPr>
          </a:p>
        </p:txBody>
      </p:sp>
      <p:cxnSp>
        <p:nvCxnSpPr>
          <p:cNvPr id="620" name="Shape 620"/>
          <p:cNvCxnSpPr/>
          <p:nvPr/>
        </p:nvCxnSpPr>
        <p:spPr>
          <a:xfrm flipH="1">
            <a:off x="4992686" y="2792696"/>
            <a:ext cx="1058862" cy="17461"/>
          </a:xfrm>
          <a:prstGeom prst="straightConnector1">
            <a:avLst/>
          </a:prstGeom>
          <a:noFill/>
          <a:ln w="88900" cap="rnd" cmpd="sng">
            <a:solidFill>
              <a:srgbClr val="FFFF00"/>
            </a:solidFill>
            <a:prstDash val="solid"/>
            <a:miter/>
            <a:headEnd type="stealth" w="med" len="med"/>
            <a:tailEnd type="none" w="med" len="med"/>
          </a:ln>
        </p:spPr>
      </p:cxnSp>
      <p:cxnSp>
        <p:nvCxnSpPr>
          <p:cNvPr id="621" name="Shape 621"/>
          <p:cNvCxnSpPr/>
          <p:nvPr/>
        </p:nvCxnSpPr>
        <p:spPr>
          <a:xfrm rot="10800000">
            <a:off x="7391400" y="4246845"/>
            <a:ext cx="0" cy="971550"/>
          </a:xfrm>
          <a:prstGeom prst="straightConnector1">
            <a:avLst/>
          </a:prstGeom>
          <a:noFill/>
          <a:ln w="88900" cap="rnd" cmpd="sng">
            <a:solidFill>
              <a:srgbClr val="FFFF00"/>
            </a:solidFill>
            <a:prstDash val="solid"/>
            <a:miter/>
            <a:headEnd type="stealth" w="med" len="med"/>
            <a:tailEnd type="none" w="med" len="med"/>
          </a:ln>
        </p:spPr>
      </p:cxnSp>
      <p:cxnSp>
        <p:nvCxnSpPr>
          <p:cNvPr id="622" name="Shape 622"/>
          <p:cNvCxnSpPr/>
          <p:nvPr/>
        </p:nvCxnSpPr>
        <p:spPr>
          <a:xfrm>
            <a:off x="8345486" y="4264308"/>
            <a:ext cx="0" cy="919162"/>
          </a:xfrm>
          <a:prstGeom prst="straightConnector1">
            <a:avLst/>
          </a:prstGeom>
          <a:noFill/>
          <a:ln w="88900" cap="rnd" cmpd="sng">
            <a:solidFill>
              <a:srgbClr val="FFFF00"/>
            </a:solidFill>
            <a:prstDash val="solid"/>
            <a:miter/>
            <a:headEnd type="stealth" w="med" len="med"/>
            <a:tailEnd type="none" w="med" len="med"/>
          </a:ln>
        </p:spPr>
      </p:cxnSp>
      <p:cxnSp>
        <p:nvCxnSpPr>
          <p:cNvPr id="623" name="Shape 623"/>
          <p:cNvCxnSpPr/>
          <p:nvPr/>
        </p:nvCxnSpPr>
        <p:spPr>
          <a:xfrm rot="10800000" flipH="1">
            <a:off x="5024437" y="6288371"/>
            <a:ext cx="989012" cy="19049"/>
          </a:xfrm>
          <a:prstGeom prst="straightConnector1">
            <a:avLst/>
          </a:prstGeom>
          <a:noFill/>
          <a:ln w="88900" cap="rnd" cmpd="sng">
            <a:solidFill>
              <a:srgbClr val="FFFF00"/>
            </a:solidFill>
            <a:prstDash val="solid"/>
            <a:miter/>
            <a:headEnd type="stealth" w="med" len="med"/>
            <a:tailEnd type="none" w="med" len="med"/>
          </a:ln>
        </p:spPr>
      </p:cxnSp>
      <p:cxnSp>
        <p:nvCxnSpPr>
          <p:cNvPr id="624" name="Shape 624"/>
          <p:cNvCxnSpPr/>
          <p:nvPr/>
        </p:nvCxnSpPr>
        <p:spPr>
          <a:xfrm flipH="1">
            <a:off x="9655175" y="3886483"/>
            <a:ext cx="1562099" cy="17461"/>
          </a:xfrm>
          <a:prstGeom prst="straightConnector1">
            <a:avLst/>
          </a:prstGeom>
          <a:noFill/>
          <a:ln w="88900" cap="rnd" cmpd="sng">
            <a:solidFill>
              <a:srgbClr val="FFFF00"/>
            </a:solidFill>
            <a:prstDash val="solid"/>
            <a:miter/>
            <a:headEnd type="stealth" w="med" len="med"/>
            <a:tailEnd type="none" w="med" len="med"/>
          </a:ln>
        </p:spPr>
      </p:cxnSp>
      <p:cxnSp>
        <p:nvCxnSpPr>
          <p:cNvPr id="625" name="Shape 625"/>
          <p:cNvCxnSpPr/>
          <p:nvPr/>
        </p:nvCxnSpPr>
        <p:spPr>
          <a:xfrm>
            <a:off x="9620250" y="4891371"/>
            <a:ext cx="1579562" cy="0"/>
          </a:xfrm>
          <a:prstGeom prst="straightConnector1">
            <a:avLst/>
          </a:prstGeom>
          <a:noFill/>
          <a:ln w="88900" cap="rnd" cmpd="sng">
            <a:solidFill>
              <a:srgbClr val="FFFF00"/>
            </a:solidFill>
            <a:prstDash val="solid"/>
            <a:miter/>
            <a:headEnd type="stealth" w="med" len="med"/>
            <a:tailEnd type="none" w="med" len="med"/>
          </a:ln>
        </p:spPr>
      </p:cxnSp>
      <p:sp>
        <p:nvSpPr>
          <p:cNvPr id="626" name="Shape 626"/>
          <p:cNvSpPr txBox="1"/>
          <p:nvPr/>
        </p:nvSpPr>
        <p:spPr>
          <a:xfrm>
            <a:off x="12438061" y="1036921"/>
            <a:ext cx="2787450"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Computadora genérica</a:t>
            </a:r>
            <a:endParaRPr lang="es-AR" sz="3600" u="none" strike="noStrike" cap="none" dirty="0">
              <a:solidFill>
                <a:schemeClr val="lt1"/>
              </a:solidFill>
              <a:latin typeface="Arial" charset="0"/>
              <a:ea typeface="Arial" charset="0"/>
              <a:cs typeface="Arial" charset="0"/>
              <a:sym typeface="Cabin"/>
            </a:endParaRPr>
          </a:p>
        </p:txBody>
      </p:sp>
      <p:grpSp>
        <p:nvGrpSpPr>
          <p:cNvPr id="627" name="Shape 627"/>
          <p:cNvGrpSpPr/>
          <p:nvPr/>
        </p:nvGrpSpPr>
        <p:grpSpPr>
          <a:xfrm>
            <a:off x="8556625" y="3745196"/>
            <a:ext cx="814387" cy="1300161"/>
            <a:chOff x="0" y="0"/>
            <a:chExt cx="812800" cy="1300161"/>
          </a:xfrm>
        </p:grpSpPr>
        <p:pic>
          <p:nvPicPr>
            <p:cNvPr id="628" name="Shape 628"/>
            <p:cNvPicPr preferRelativeResize="0"/>
            <p:nvPr/>
          </p:nvPicPr>
          <p:blipFill rotWithShape="1">
            <a:blip r:embed="rId3">
              <a:alphaModFix/>
            </a:blip>
            <a:srcRect/>
            <a:stretch/>
          </p:blipFill>
          <p:spPr>
            <a:xfrm>
              <a:off x="355600" y="649287"/>
              <a:ext cx="457200" cy="650874"/>
            </a:xfrm>
            <a:prstGeom prst="rect">
              <a:avLst/>
            </a:prstGeom>
            <a:noFill/>
            <a:ln>
              <a:noFill/>
            </a:ln>
          </p:spPr>
        </p:pic>
        <p:cxnSp>
          <p:nvCxnSpPr>
            <p:cNvPr id="629" name="Shape 629"/>
            <p:cNvCxnSpPr/>
            <p:nvPr/>
          </p:nvCxnSpPr>
          <p:spPr>
            <a:xfrm>
              <a:off x="0" y="0"/>
              <a:ext cx="428625" cy="709612"/>
            </a:xfrm>
            <a:prstGeom prst="straightConnector1">
              <a:avLst/>
            </a:prstGeom>
            <a:noFill/>
            <a:ln w="76200" cap="rnd" cmpd="sng">
              <a:solidFill>
                <a:schemeClr val="lt1"/>
              </a:solidFill>
              <a:prstDash val="solid"/>
              <a:miter/>
              <a:headEnd type="stealth" w="med" len="med"/>
              <a:tailEnd type="none" w="med" len="med"/>
            </a:ln>
          </p:spPr>
        </p:cxnSp>
      </p:grpSp>
      <p:sp>
        <p:nvSpPr>
          <p:cNvPr id="18" name="17 CuadroTexto"/>
          <p:cNvSpPr txBox="1"/>
          <p:nvPr/>
        </p:nvSpPr>
        <p:spPr>
          <a:xfrm>
            <a:off x="12501688" y="135927"/>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19" name="18 CuadroTexto"/>
          <p:cNvSpPr txBox="1"/>
          <p:nvPr/>
        </p:nvSpPr>
        <p:spPr>
          <a:xfrm>
            <a:off x="202000"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3"/>
        <p:cNvGrpSpPr/>
        <p:nvPr/>
      </p:nvGrpSpPr>
      <p:grpSpPr>
        <a:xfrm>
          <a:off x="0" y="0"/>
          <a:ext cx="0" cy="0"/>
          <a:chOff x="0" y="0"/>
          <a:chExt cx="0" cy="0"/>
        </a:xfrm>
      </p:grpSpPr>
      <p:sp>
        <p:nvSpPr>
          <p:cNvPr id="614" name="Shape 614"/>
          <p:cNvSpPr txBox="1"/>
          <p:nvPr/>
        </p:nvSpPr>
        <p:spPr>
          <a:xfrm>
            <a:off x="6096000" y="1386171"/>
            <a:ext cx="3454399" cy="6489699"/>
          </a:xfrm>
          <a:prstGeom prst="rect">
            <a:avLst/>
          </a:prstGeom>
          <a:noFill/>
          <a:ln w="76200" cap="rnd" cmpd="sng">
            <a:solidFill>
              <a:srgbClr val="00FFFF"/>
            </a:solidFill>
            <a:prstDash val="solid"/>
            <a:miter/>
            <a:headEnd type="none" w="med" len="med"/>
            <a:tailEnd type="none" w="med" len="med"/>
          </a:ln>
        </p:spPr>
        <p:txBody>
          <a:bodyPr lIns="0" tIns="0" rIns="0" bIns="0" anchor="t" anchorCtr="0">
            <a:noAutofit/>
          </a:bodyPr>
          <a:lstStyle/>
          <a:p>
            <a:pPr marL="0" marR="0" lvl="0" indent="0" algn="l" rtl="0">
              <a:lnSpc>
                <a:spcPct val="100000"/>
              </a:lnSpc>
              <a:spcBef>
                <a:spcPts val="100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 </a:t>
            </a:r>
            <a:r>
              <a:rPr lang="en-US" sz="3200" u="none" strike="noStrike" cap="none" dirty="0">
                <a:solidFill>
                  <a:srgbClr val="00FFFF"/>
                </a:solidFill>
                <a:latin typeface="Arial" charset="0"/>
                <a:ea typeface="Arial" charset="0"/>
                <a:cs typeface="Arial" charset="0"/>
                <a:sym typeface="Cabin"/>
              </a:rPr>
              <a:t> Software</a:t>
            </a:r>
          </a:p>
        </p:txBody>
      </p:sp>
      <p:sp>
        <p:nvSpPr>
          <p:cNvPr id="615" name="Shape 615"/>
          <p:cNvSpPr txBox="1"/>
          <p:nvPr/>
        </p:nvSpPr>
        <p:spPr>
          <a:xfrm>
            <a:off x="2794000" y="1665571"/>
            <a:ext cx="2184399" cy="21843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200" dirty="0">
                <a:solidFill>
                  <a:schemeClr val="lt1"/>
                </a:solidFill>
                <a:latin typeface="Arial" charset="0"/>
                <a:ea typeface="Arial" charset="0"/>
                <a:cs typeface="Arial" charset="0"/>
                <a:sym typeface="Cabin"/>
              </a:rPr>
              <a:t>Dispositivos de Entrada</a:t>
            </a:r>
          </a:p>
        </p:txBody>
      </p:sp>
      <p:sp>
        <p:nvSpPr>
          <p:cNvPr id="616" name="Shape 616"/>
          <p:cNvSpPr txBox="1"/>
          <p:nvPr/>
        </p:nvSpPr>
        <p:spPr>
          <a:xfrm>
            <a:off x="6731000" y="2237071"/>
            <a:ext cx="2133599" cy="19811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200" dirty="0" smtClean="0">
                <a:solidFill>
                  <a:schemeClr val="lt1"/>
                </a:solidFill>
                <a:latin typeface="Arial" charset="0"/>
                <a:ea typeface="Arial" charset="0"/>
                <a:cs typeface="Arial" charset="0"/>
                <a:sym typeface="Cabin"/>
              </a:rPr>
              <a:t>CPU</a:t>
            </a:r>
            <a:endParaRPr lang="es-AR" sz="3200" dirty="0">
              <a:solidFill>
                <a:schemeClr val="lt1"/>
              </a:solidFill>
              <a:latin typeface="Arial" charset="0"/>
              <a:ea typeface="Arial" charset="0"/>
              <a:cs typeface="Arial" charset="0"/>
              <a:sym typeface="Cabin"/>
            </a:endParaRPr>
          </a:p>
        </p:txBody>
      </p:sp>
      <p:sp>
        <p:nvSpPr>
          <p:cNvPr id="617" name="Shape 617"/>
          <p:cNvSpPr txBox="1"/>
          <p:nvPr/>
        </p:nvSpPr>
        <p:spPr>
          <a:xfrm>
            <a:off x="6731000" y="5272371"/>
            <a:ext cx="2171700" cy="21335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200" dirty="0">
                <a:solidFill>
                  <a:schemeClr val="lt1"/>
                </a:solidFill>
                <a:latin typeface="Arial" charset="0"/>
                <a:ea typeface="Arial" charset="0"/>
                <a:cs typeface="Arial" charset="0"/>
                <a:sym typeface="Cabin"/>
              </a:rPr>
              <a:t>Memoria Principal</a:t>
            </a:r>
          </a:p>
        </p:txBody>
      </p:sp>
      <p:sp>
        <p:nvSpPr>
          <p:cNvPr id="618" name="Shape 618"/>
          <p:cNvSpPr txBox="1"/>
          <p:nvPr/>
        </p:nvSpPr>
        <p:spPr>
          <a:xfrm>
            <a:off x="2794000" y="5246971"/>
            <a:ext cx="2184399" cy="21843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200" dirty="0">
                <a:solidFill>
                  <a:schemeClr val="lt1"/>
                </a:solidFill>
                <a:latin typeface="Arial" charset="0"/>
                <a:ea typeface="Arial" charset="0"/>
                <a:cs typeface="Arial" charset="0"/>
                <a:sym typeface="Cabin"/>
              </a:rPr>
              <a:t>Dispositivos de Salida</a:t>
            </a:r>
          </a:p>
        </p:txBody>
      </p:sp>
      <p:sp>
        <p:nvSpPr>
          <p:cNvPr id="619" name="Shape 619"/>
          <p:cNvSpPr txBox="1"/>
          <p:nvPr/>
        </p:nvSpPr>
        <p:spPr>
          <a:xfrm>
            <a:off x="11264900" y="3443571"/>
            <a:ext cx="2184399" cy="21843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200" dirty="0">
                <a:solidFill>
                  <a:schemeClr val="lt1"/>
                </a:solidFill>
                <a:latin typeface="Arial" charset="0"/>
                <a:ea typeface="Arial" charset="0"/>
                <a:cs typeface="Arial" charset="0"/>
                <a:sym typeface="Cabin"/>
              </a:rPr>
              <a:t>Memoria Secundaria</a:t>
            </a:r>
          </a:p>
        </p:txBody>
      </p:sp>
      <p:cxnSp>
        <p:nvCxnSpPr>
          <p:cNvPr id="620" name="Shape 620"/>
          <p:cNvCxnSpPr/>
          <p:nvPr/>
        </p:nvCxnSpPr>
        <p:spPr>
          <a:xfrm flipH="1">
            <a:off x="4992686" y="2792696"/>
            <a:ext cx="1058862" cy="17461"/>
          </a:xfrm>
          <a:prstGeom prst="straightConnector1">
            <a:avLst/>
          </a:prstGeom>
          <a:noFill/>
          <a:ln w="88900" cap="rnd" cmpd="sng">
            <a:solidFill>
              <a:srgbClr val="FFFF00"/>
            </a:solidFill>
            <a:prstDash val="solid"/>
            <a:miter/>
            <a:headEnd type="stealth" w="med" len="med"/>
            <a:tailEnd type="none" w="med" len="med"/>
          </a:ln>
        </p:spPr>
      </p:cxnSp>
      <p:cxnSp>
        <p:nvCxnSpPr>
          <p:cNvPr id="621" name="Shape 621"/>
          <p:cNvCxnSpPr/>
          <p:nvPr/>
        </p:nvCxnSpPr>
        <p:spPr>
          <a:xfrm rot="10800000">
            <a:off x="7391400" y="4246845"/>
            <a:ext cx="0" cy="971550"/>
          </a:xfrm>
          <a:prstGeom prst="straightConnector1">
            <a:avLst/>
          </a:prstGeom>
          <a:noFill/>
          <a:ln w="88900" cap="rnd" cmpd="sng">
            <a:solidFill>
              <a:srgbClr val="FFFF00"/>
            </a:solidFill>
            <a:prstDash val="solid"/>
            <a:miter/>
            <a:headEnd type="stealth" w="med" len="med"/>
            <a:tailEnd type="none" w="med" len="med"/>
          </a:ln>
        </p:spPr>
      </p:cxnSp>
      <p:cxnSp>
        <p:nvCxnSpPr>
          <p:cNvPr id="622" name="Shape 622"/>
          <p:cNvCxnSpPr/>
          <p:nvPr/>
        </p:nvCxnSpPr>
        <p:spPr>
          <a:xfrm>
            <a:off x="8345486" y="4264308"/>
            <a:ext cx="0" cy="919162"/>
          </a:xfrm>
          <a:prstGeom prst="straightConnector1">
            <a:avLst/>
          </a:prstGeom>
          <a:noFill/>
          <a:ln w="88900" cap="rnd" cmpd="sng">
            <a:solidFill>
              <a:srgbClr val="FFFF00"/>
            </a:solidFill>
            <a:prstDash val="solid"/>
            <a:miter/>
            <a:headEnd type="stealth" w="med" len="med"/>
            <a:tailEnd type="none" w="med" len="med"/>
          </a:ln>
        </p:spPr>
      </p:cxnSp>
      <p:cxnSp>
        <p:nvCxnSpPr>
          <p:cNvPr id="623" name="Shape 623"/>
          <p:cNvCxnSpPr/>
          <p:nvPr/>
        </p:nvCxnSpPr>
        <p:spPr>
          <a:xfrm rot="10800000" flipH="1">
            <a:off x="5024437" y="6288371"/>
            <a:ext cx="989012" cy="19049"/>
          </a:xfrm>
          <a:prstGeom prst="straightConnector1">
            <a:avLst/>
          </a:prstGeom>
          <a:noFill/>
          <a:ln w="88900" cap="rnd" cmpd="sng">
            <a:solidFill>
              <a:srgbClr val="FFFF00"/>
            </a:solidFill>
            <a:prstDash val="solid"/>
            <a:miter/>
            <a:headEnd type="stealth" w="med" len="med"/>
            <a:tailEnd type="none" w="med" len="med"/>
          </a:ln>
        </p:spPr>
      </p:cxnSp>
      <p:cxnSp>
        <p:nvCxnSpPr>
          <p:cNvPr id="624" name="Shape 624"/>
          <p:cNvCxnSpPr/>
          <p:nvPr/>
        </p:nvCxnSpPr>
        <p:spPr>
          <a:xfrm flipH="1">
            <a:off x="9655175" y="3886483"/>
            <a:ext cx="1562099" cy="17461"/>
          </a:xfrm>
          <a:prstGeom prst="straightConnector1">
            <a:avLst/>
          </a:prstGeom>
          <a:noFill/>
          <a:ln w="88900" cap="rnd" cmpd="sng">
            <a:solidFill>
              <a:srgbClr val="FFFF00"/>
            </a:solidFill>
            <a:prstDash val="solid"/>
            <a:miter/>
            <a:headEnd type="stealth" w="med" len="med"/>
            <a:tailEnd type="none" w="med" len="med"/>
          </a:ln>
        </p:spPr>
      </p:cxnSp>
      <p:cxnSp>
        <p:nvCxnSpPr>
          <p:cNvPr id="625" name="Shape 625"/>
          <p:cNvCxnSpPr/>
          <p:nvPr/>
        </p:nvCxnSpPr>
        <p:spPr>
          <a:xfrm>
            <a:off x="9620250" y="4891371"/>
            <a:ext cx="1579562" cy="0"/>
          </a:xfrm>
          <a:prstGeom prst="straightConnector1">
            <a:avLst/>
          </a:prstGeom>
          <a:noFill/>
          <a:ln w="88900" cap="rnd" cmpd="sng">
            <a:solidFill>
              <a:srgbClr val="FFFF00"/>
            </a:solidFill>
            <a:prstDash val="solid"/>
            <a:miter/>
            <a:headEnd type="stealth" w="med" len="med"/>
            <a:tailEnd type="none" w="med" len="med"/>
          </a:ln>
        </p:spPr>
      </p:cxnSp>
      <p:sp>
        <p:nvSpPr>
          <p:cNvPr id="626" name="Shape 626"/>
          <p:cNvSpPr txBox="1"/>
          <p:nvPr/>
        </p:nvSpPr>
        <p:spPr>
          <a:xfrm>
            <a:off x="12438061" y="1036921"/>
            <a:ext cx="2787450" cy="1143000"/>
          </a:xfrm>
          <a:prstGeom prst="rect">
            <a:avLst/>
          </a:prstGeom>
          <a:noFill/>
          <a:ln>
            <a:noFill/>
          </a:ln>
        </p:spPr>
        <p:txBody>
          <a:bodyPr lIns="0" tIns="0" rIns="0" bIns="0" anchor="ctr" anchorCtr="0">
            <a:noAutofit/>
          </a:bodyPr>
          <a:lstStyle/>
          <a:p>
            <a:pPr lvl="0" algn="ctr">
              <a:buClr>
                <a:schemeClr val="lt1"/>
              </a:buClr>
              <a:buSzPct val="25000"/>
            </a:pPr>
            <a:r>
              <a:rPr lang="es-AR" sz="3600" dirty="0">
                <a:solidFill>
                  <a:schemeClr val="lt1"/>
                </a:solidFill>
                <a:latin typeface="Arial" charset="0"/>
                <a:ea typeface="Arial" charset="0"/>
                <a:cs typeface="Arial" charset="0"/>
                <a:sym typeface="Cabin"/>
              </a:rPr>
              <a:t>Computadora genérica</a:t>
            </a:r>
          </a:p>
        </p:txBody>
      </p:sp>
      <p:grpSp>
        <p:nvGrpSpPr>
          <p:cNvPr id="627" name="Shape 627"/>
          <p:cNvGrpSpPr/>
          <p:nvPr/>
        </p:nvGrpSpPr>
        <p:grpSpPr>
          <a:xfrm>
            <a:off x="8556625" y="3745196"/>
            <a:ext cx="814387" cy="1300161"/>
            <a:chOff x="0" y="0"/>
            <a:chExt cx="812800" cy="1300161"/>
          </a:xfrm>
        </p:grpSpPr>
        <p:pic>
          <p:nvPicPr>
            <p:cNvPr id="628" name="Shape 628"/>
            <p:cNvPicPr preferRelativeResize="0"/>
            <p:nvPr/>
          </p:nvPicPr>
          <p:blipFill rotWithShape="1">
            <a:blip r:embed="rId3">
              <a:alphaModFix/>
            </a:blip>
            <a:srcRect/>
            <a:stretch/>
          </p:blipFill>
          <p:spPr>
            <a:xfrm>
              <a:off x="355600" y="649287"/>
              <a:ext cx="457200" cy="650874"/>
            </a:xfrm>
            <a:prstGeom prst="rect">
              <a:avLst/>
            </a:prstGeom>
            <a:noFill/>
            <a:ln>
              <a:noFill/>
            </a:ln>
          </p:spPr>
        </p:pic>
        <p:cxnSp>
          <p:nvCxnSpPr>
            <p:cNvPr id="629" name="Shape 629"/>
            <p:cNvCxnSpPr/>
            <p:nvPr/>
          </p:nvCxnSpPr>
          <p:spPr>
            <a:xfrm>
              <a:off x="0" y="0"/>
              <a:ext cx="428625" cy="709612"/>
            </a:xfrm>
            <a:prstGeom prst="straightConnector1">
              <a:avLst/>
            </a:prstGeom>
            <a:noFill/>
            <a:ln w="76200" cap="rnd" cmpd="sng">
              <a:solidFill>
                <a:schemeClr val="lt1"/>
              </a:solidFill>
              <a:prstDash val="solid"/>
              <a:miter/>
              <a:headEnd type="stealth" w="med" len="med"/>
              <a:tailEnd type="none" w="med" len="med"/>
            </a:ln>
          </p:spPr>
        </p:cxnSp>
      </p:grpSp>
      <p:sp>
        <p:nvSpPr>
          <p:cNvPr id="18" name="Shape 609"/>
          <p:cNvSpPr txBox="1"/>
          <p:nvPr/>
        </p:nvSpPr>
        <p:spPr>
          <a:xfrm>
            <a:off x="8775215" y="4303110"/>
            <a:ext cx="687873" cy="880360"/>
          </a:xfrm>
          <a:prstGeom prst="rect">
            <a:avLst/>
          </a:prstGeom>
          <a:solidFill>
            <a:srgbClr val="E06666"/>
          </a:solidFill>
          <a:ln>
            <a:noFill/>
          </a:ln>
        </p:spPr>
        <p:txBody>
          <a:bodyPr lIns="0" tIns="0" rIns="0" bIns="0" anchor="t" anchorCtr="0">
            <a:noAutofit/>
          </a:bodyPr>
          <a:lstStyle/>
          <a:p>
            <a:pPr marL="0" marR="0" lvl="0" indent="0" algn="ctr" rtl="0">
              <a:lnSpc>
                <a:spcPct val="100000"/>
              </a:lnSpc>
              <a:spcBef>
                <a:spcPts val="0"/>
              </a:spcBef>
              <a:spcAft>
                <a:spcPts val="0"/>
              </a:spcAft>
              <a:buNone/>
            </a:pPr>
            <a:endParaRPr dirty="0">
              <a:solidFill>
                <a:srgbClr val="E06666"/>
              </a:solidFill>
            </a:endParaRPr>
          </a:p>
        </p:txBody>
      </p:sp>
      <p:sp>
        <p:nvSpPr>
          <p:cNvPr id="19" name="18 CuadroTexto"/>
          <p:cNvSpPr txBox="1"/>
          <p:nvPr/>
        </p:nvSpPr>
        <p:spPr>
          <a:xfrm>
            <a:off x="12501688" y="149374"/>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20" name="19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extLst>
      <p:ext uri="{BB962C8B-B14F-4D97-AF65-F5344CB8AC3E}">
        <p14:creationId xmlns:p14="http://schemas.microsoft.com/office/powerpoint/2010/main" val="1189230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33"/>
        <p:cNvGrpSpPr/>
        <p:nvPr/>
      </p:nvGrpSpPr>
      <p:grpSpPr>
        <a:xfrm>
          <a:off x="0" y="0"/>
          <a:ext cx="0" cy="0"/>
          <a:chOff x="0" y="0"/>
          <a:chExt cx="0" cy="0"/>
        </a:xfrm>
      </p:grpSpPr>
      <p:sp>
        <p:nvSpPr>
          <p:cNvPr id="634" name="Shape 634"/>
          <p:cNvSpPr txBox="1"/>
          <p:nvPr/>
        </p:nvSpPr>
        <p:spPr>
          <a:xfrm>
            <a:off x="2618687" y="1010964"/>
            <a:ext cx="5204399" cy="7189241"/>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smtClean="0">
                <a:solidFill>
                  <a:srgbClr val="FFFF00"/>
                </a:solidFill>
                <a:latin typeface="Courier New"/>
                <a:ea typeface="Courier New"/>
                <a:cs typeface="Courier New"/>
                <a:sym typeface="Courier New"/>
              </a:rPr>
              <a:t>astr </a:t>
            </a:r>
            <a:r>
              <a:rPr lang="en-US" sz="3000" b="1" i="0" u="none" strike="noStrike" cap="none" dirty="0">
                <a:solidFill>
                  <a:srgbClr val="FFFF00"/>
                </a:solidFill>
                <a:latin typeface="Courier New"/>
                <a:ea typeface="Courier New"/>
                <a:cs typeface="Courier New"/>
                <a:sym typeface="Courier New"/>
              </a:rPr>
              <a:t>= </a:t>
            </a:r>
            <a:r>
              <a:rPr lang="en-US" sz="3000" b="1" i="0" u="none" strike="noStrike" cap="none" dirty="0" smtClean="0">
                <a:solidFill>
                  <a:srgbClr val="FFFF00"/>
                </a:solidFill>
                <a:latin typeface="Courier New"/>
                <a:ea typeface="Courier New"/>
                <a:cs typeface="Courier New"/>
                <a:sym typeface="Courier New"/>
              </a:rPr>
              <a:t>'</a:t>
            </a:r>
            <a:r>
              <a:rPr lang="en-US" sz="3000" b="1" i="0" u="none" strike="noStrike" cap="none" dirty="0" err="1" smtClean="0">
                <a:solidFill>
                  <a:srgbClr val="FFFF00"/>
                </a:solidFill>
                <a:latin typeface="Courier New"/>
                <a:ea typeface="Courier New"/>
                <a:cs typeface="Courier New"/>
                <a:sym typeface="Courier New"/>
              </a:rPr>
              <a:t>Hola</a:t>
            </a:r>
            <a:r>
              <a:rPr lang="en-US" sz="3000" b="1" i="0" u="none" strike="noStrike" cap="none" dirty="0" smtClean="0">
                <a:solidFill>
                  <a:srgbClr val="FFFF00"/>
                </a:solidFill>
                <a:latin typeface="Courier New"/>
                <a:ea typeface="Courier New"/>
                <a:cs typeface="Courier New"/>
                <a:sym typeface="Courier New"/>
              </a:rPr>
              <a:t> </a:t>
            </a:r>
            <a:r>
              <a:rPr lang="en-US" sz="3000" b="1" i="0" u="none" strike="noStrike" cap="none" dirty="0">
                <a:solidFill>
                  <a:srgbClr val="FFFF00"/>
                </a:solidFill>
                <a:latin typeface="Courier New"/>
                <a:ea typeface="Courier New"/>
                <a:cs typeface="Courier New"/>
                <a:sym typeface="Courier New"/>
              </a:rPr>
              <a:t>Bob'</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try:</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    </a:t>
            </a:r>
            <a:r>
              <a:rPr lang="en-US" sz="3000" b="1" i="0" u="none" strike="noStrike" cap="none" dirty="0">
                <a:solidFill>
                  <a:srgbClr val="FF9900"/>
                </a:solidFill>
                <a:latin typeface="Courier New"/>
                <a:ea typeface="Courier New"/>
                <a:cs typeface="Courier New"/>
                <a:sym typeface="Courier New"/>
              </a:rPr>
              <a:t>istr = int(astr)</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except:</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    istr = -1</a:t>
            </a:r>
          </a:p>
          <a:p>
            <a:pPr marL="0" marR="0" lvl="0" indent="0" algn="ctr" rtl="0">
              <a:lnSpc>
                <a:spcPct val="100000"/>
              </a:lnSpc>
              <a:spcBef>
                <a:spcPts val="0"/>
              </a:spcBef>
              <a:spcAft>
                <a:spcPts val="0"/>
              </a:spcAft>
              <a:buNone/>
            </a:pPr>
            <a:endParaRPr sz="3000" b="1" i="0" u="none" strike="noStrike" cap="none" dirty="0">
              <a:solidFill>
                <a:srgbClr val="FFFF00"/>
              </a:solidFill>
              <a:latin typeface="Courier New"/>
              <a:ea typeface="Courier New"/>
              <a:cs typeface="Courier New"/>
              <a:sym typeface="Courier New"/>
            </a:endParaRPr>
          </a:p>
          <a:p>
            <a:pPr lvl="0">
              <a:buClr>
                <a:srgbClr val="FFFF00"/>
              </a:buClr>
              <a:buSzPct val="25000"/>
            </a:pPr>
            <a:r>
              <a:rPr lang="en-US" sz="3000" b="1" i="0" u="none" strike="noStrike" cap="none" dirty="0" smtClean="0">
                <a:solidFill>
                  <a:srgbClr val="FFFF00"/>
                </a:solidFill>
                <a:latin typeface="Courier New"/>
                <a:ea typeface="Courier New"/>
                <a:cs typeface="Courier New"/>
                <a:sym typeface="Courier New"/>
              </a:rPr>
              <a:t>print</a:t>
            </a:r>
            <a:r>
              <a:rPr lang="en-US" sz="3000" b="1" dirty="0">
                <a:solidFill>
                  <a:srgbClr val="FFFF00"/>
                </a:solidFill>
                <a:latin typeface="Courier New"/>
                <a:ea typeface="Courier New"/>
                <a:cs typeface="Courier New"/>
                <a:sym typeface="Courier New"/>
              </a:rPr>
              <a:t>('Primero</a:t>
            </a:r>
            <a:r>
              <a:rPr lang="en-US" sz="3000" b="1" i="0" u="none" strike="noStrike" cap="none" dirty="0" smtClean="0">
                <a:solidFill>
                  <a:srgbClr val="FFFF00"/>
                </a:solidFill>
                <a:latin typeface="Courier New"/>
                <a:ea typeface="Courier New"/>
                <a:cs typeface="Courier New"/>
                <a:sym typeface="Courier New"/>
              </a:rPr>
              <a:t>', </a:t>
            </a:r>
            <a:r>
              <a:rPr lang="en-US" sz="3000" b="1" dirty="0">
                <a:solidFill>
                  <a:srgbClr val="FFFF00"/>
                </a:solidFill>
                <a:latin typeface="Courier New"/>
                <a:ea typeface="Courier New"/>
                <a:cs typeface="Courier New"/>
                <a:sym typeface="Courier New"/>
              </a:rPr>
              <a:t>istr)</a:t>
            </a:r>
            <a:endParaRPr lang="en-US" sz="3000" b="1" i="0" u="none" strike="noStrike" cap="none" dirty="0">
              <a:solidFill>
                <a:srgbClr val="FFFF00"/>
              </a:solidFill>
              <a:latin typeface="Courier New"/>
              <a:ea typeface="Courier New"/>
              <a:cs typeface="Courier New"/>
              <a:sym typeface="Courier New"/>
            </a:endParaRPr>
          </a:p>
          <a:p>
            <a:pPr marL="0" marR="0" lvl="0" indent="0" algn="ctr" rtl="0">
              <a:lnSpc>
                <a:spcPct val="100000"/>
              </a:lnSpc>
              <a:spcBef>
                <a:spcPts val="0"/>
              </a:spcBef>
              <a:spcAft>
                <a:spcPts val="0"/>
              </a:spcAft>
              <a:buNone/>
            </a:pPr>
            <a:endParaRPr sz="3000" b="1" i="0" u="none" strike="noStrike" cap="none" dirty="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astr = '123'</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try:</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   </a:t>
            </a:r>
            <a:r>
              <a:rPr lang="en-US" sz="3000" b="1" i="0" u="none" strike="noStrike" cap="none" dirty="0">
                <a:solidFill>
                  <a:srgbClr val="00FF00"/>
                </a:solidFill>
                <a:latin typeface="Courier New"/>
                <a:ea typeface="Courier New"/>
                <a:cs typeface="Courier New"/>
                <a:sym typeface="Courier New"/>
              </a:rPr>
              <a:t> istr = int(astr)</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except:</a:t>
            </a:r>
          </a:p>
          <a:p>
            <a:pPr marL="0" marR="0" lvl="0" indent="0" algn="l" rtl="0">
              <a:lnSpc>
                <a:spcPct val="100000"/>
              </a:lnSpc>
              <a:spcBef>
                <a:spcPts val="0"/>
              </a:spcBef>
              <a:spcAft>
                <a:spcPts val="0"/>
              </a:spcAft>
              <a:buClr>
                <a:srgbClr val="FFFF00"/>
              </a:buClr>
              <a:buSzPct val="25000"/>
              <a:buFont typeface="Cabin"/>
              <a:buNone/>
            </a:pPr>
            <a:r>
              <a:rPr lang="en-US" sz="3000" b="1" i="0" u="none" strike="noStrike" cap="none" dirty="0">
                <a:solidFill>
                  <a:srgbClr val="FFFF00"/>
                </a:solidFill>
                <a:latin typeface="Courier New"/>
                <a:ea typeface="Courier New"/>
                <a:cs typeface="Courier New"/>
                <a:sym typeface="Courier New"/>
              </a:rPr>
              <a:t>    istr = -1</a:t>
            </a:r>
          </a:p>
          <a:p>
            <a:pPr marL="0" marR="0" lvl="0" indent="0" algn="ctr" rtl="0">
              <a:lnSpc>
                <a:spcPct val="100000"/>
              </a:lnSpc>
              <a:spcBef>
                <a:spcPts val="0"/>
              </a:spcBef>
              <a:spcAft>
                <a:spcPts val="0"/>
              </a:spcAft>
              <a:buNone/>
            </a:pPr>
            <a:endParaRPr sz="3000" b="1" i="0" u="none" strike="noStrike" cap="none" dirty="0">
              <a:solidFill>
                <a:srgbClr val="FFFF00"/>
              </a:solidFill>
              <a:latin typeface="Courier New"/>
              <a:ea typeface="Courier New"/>
              <a:cs typeface="Courier New"/>
              <a:sym typeface="Courier New"/>
            </a:endParaRPr>
          </a:p>
          <a:p>
            <a:pPr lvl="0">
              <a:buClr>
                <a:srgbClr val="FFFF00"/>
              </a:buClr>
              <a:buSzPct val="25000"/>
            </a:pPr>
            <a:r>
              <a:rPr lang="en-US" sz="3000" b="1" i="0" u="none" strike="noStrike" cap="none" dirty="0" smtClean="0">
                <a:solidFill>
                  <a:srgbClr val="FFFF00"/>
                </a:solidFill>
                <a:latin typeface="Courier New"/>
                <a:ea typeface="Courier New"/>
                <a:cs typeface="Courier New"/>
                <a:sym typeface="Courier New"/>
              </a:rPr>
              <a:t>print('Segundo', </a:t>
            </a:r>
            <a:r>
              <a:rPr lang="en-US" sz="3000" b="1" dirty="0">
                <a:solidFill>
                  <a:srgbClr val="FFFF00"/>
                </a:solidFill>
                <a:latin typeface="Courier New"/>
                <a:ea typeface="Courier New"/>
                <a:cs typeface="Courier New"/>
                <a:sym typeface="Courier New"/>
              </a:rPr>
              <a:t>istr)</a:t>
            </a:r>
            <a:endParaRPr lang="en-US" sz="3000" b="1" i="0" u="none" strike="noStrike" cap="none" dirty="0">
              <a:solidFill>
                <a:srgbClr val="FFFF00"/>
              </a:solidFill>
              <a:latin typeface="Courier New"/>
              <a:ea typeface="Courier New"/>
              <a:cs typeface="Courier New"/>
              <a:sym typeface="Courier New"/>
            </a:endParaRPr>
          </a:p>
        </p:txBody>
      </p:sp>
      <p:sp>
        <p:nvSpPr>
          <p:cNvPr id="635" name="Shape 635"/>
          <p:cNvSpPr txBox="1"/>
          <p:nvPr/>
        </p:nvSpPr>
        <p:spPr>
          <a:xfrm>
            <a:off x="9662399" y="3341213"/>
            <a:ext cx="5204399" cy="1689000"/>
          </a:xfrm>
          <a:prstGeom prst="rect">
            <a:avLst/>
          </a:prstGeom>
          <a:noFill/>
          <a:ln w="127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000" b="1" dirty="0" smtClean="0">
                <a:solidFill>
                  <a:schemeClr val="lt1"/>
                </a:solidFill>
                <a:latin typeface="Courier New"/>
                <a:ea typeface="Courier New"/>
                <a:cs typeface="Courier New"/>
                <a:sym typeface="Courier New"/>
              </a:rPr>
              <a:t> </a:t>
            </a:r>
            <a:r>
              <a:rPr lang="es-AR" sz="3000" b="1" i="0" u="none" strike="noStrike" cap="none" dirty="0" smtClean="0">
                <a:solidFill>
                  <a:schemeClr val="lt1"/>
                </a:solidFill>
                <a:latin typeface="Courier New"/>
                <a:ea typeface="Courier New"/>
                <a:cs typeface="Courier New"/>
                <a:sym typeface="Courier New"/>
              </a:rPr>
              <a:t>$ python tryexcept.py </a:t>
            </a:r>
          </a:p>
          <a:p>
            <a:pPr marL="0" marR="0" lvl="0" indent="0" algn="l" rtl="0">
              <a:lnSpc>
                <a:spcPct val="100000"/>
              </a:lnSpc>
              <a:spcBef>
                <a:spcPts val="0"/>
              </a:spcBef>
              <a:spcAft>
                <a:spcPts val="0"/>
              </a:spcAft>
              <a:buClr>
                <a:schemeClr val="lt1"/>
              </a:buClr>
              <a:buSzPct val="25000"/>
              <a:buFont typeface="Cabin"/>
              <a:buNone/>
            </a:pPr>
            <a:r>
              <a:rPr lang="es-AR" sz="3000" b="1" dirty="0" smtClean="0">
                <a:solidFill>
                  <a:schemeClr val="lt1"/>
                </a:solidFill>
                <a:latin typeface="Courier New"/>
                <a:ea typeface="Courier New"/>
                <a:cs typeface="Courier New"/>
                <a:sym typeface="Courier New"/>
              </a:rPr>
              <a:t> Primero</a:t>
            </a:r>
            <a:r>
              <a:rPr lang="es-AR" sz="3000" b="1" i="0" u="none" strike="noStrike" cap="none" dirty="0" smtClean="0">
                <a:solidFill>
                  <a:schemeClr val="lt1"/>
                </a:solidFill>
                <a:latin typeface="Courier New"/>
                <a:ea typeface="Courier New"/>
                <a:cs typeface="Courier New"/>
                <a:sym typeface="Courier New"/>
              </a:rPr>
              <a:t> -1</a:t>
            </a:r>
          </a:p>
          <a:p>
            <a:pPr marL="0" marR="0" lvl="0" indent="0" algn="l" rtl="0">
              <a:lnSpc>
                <a:spcPct val="100000"/>
              </a:lnSpc>
              <a:spcBef>
                <a:spcPts val="0"/>
              </a:spcBef>
              <a:spcAft>
                <a:spcPts val="0"/>
              </a:spcAft>
              <a:buClr>
                <a:schemeClr val="lt1"/>
              </a:buClr>
              <a:buSzPct val="25000"/>
              <a:buFont typeface="Cabin"/>
              <a:buNone/>
            </a:pPr>
            <a:r>
              <a:rPr lang="es-AR" sz="3000" b="1" dirty="0" smtClean="0">
                <a:solidFill>
                  <a:schemeClr val="lt1"/>
                </a:solidFill>
                <a:latin typeface="Courier New"/>
                <a:ea typeface="Courier New"/>
                <a:cs typeface="Courier New"/>
                <a:sym typeface="Courier New"/>
              </a:rPr>
              <a:t> </a:t>
            </a:r>
            <a:r>
              <a:rPr lang="es-AR" sz="3000" b="1" i="0" u="none" strike="noStrike" cap="none" dirty="0" smtClean="0">
                <a:solidFill>
                  <a:schemeClr val="lt1"/>
                </a:solidFill>
                <a:latin typeface="Courier New"/>
                <a:ea typeface="Courier New"/>
                <a:cs typeface="Courier New"/>
                <a:sym typeface="Courier New"/>
              </a:rPr>
              <a:t>Segundo 123</a:t>
            </a:r>
            <a:endParaRPr lang="es-AR" sz="3000" b="1" i="0" u="none" strike="noStrike" cap="none" dirty="0">
              <a:solidFill>
                <a:schemeClr val="lt1"/>
              </a:solidFill>
              <a:latin typeface="Courier New"/>
              <a:ea typeface="Courier New"/>
              <a:cs typeface="Courier New"/>
              <a:sym typeface="Courier New"/>
            </a:endParaRPr>
          </a:p>
        </p:txBody>
      </p:sp>
      <p:sp>
        <p:nvSpPr>
          <p:cNvPr id="636" name="Shape 636"/>
          <p:cNvSpPr txBox="1"/>
          <p:nvPr/>
        </p:nvSpPr>
        <p:spPr>
          <a:xfrm>
            <a:off x="8571812" y="1010964"/>
            <a:ext cx="5892799" cy="14351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AR" sz="3000" u="none" strike="noStrike" cap="none" dirty="0" smtClean="0">
                <a:solidFill>
                  <a:srgbClr val="FF9900"/>
                </a:solidFill>
                <a:latin typeface="Arial" charset="0"/>
                <a:ea typeface="Arial" charset="0"/>
                <a:cs typeface="Arial" charset="0"/>
                <a:sym typeface="Cabin"/>
              </a:rPr>
              <a:t>Cuando la primera conversión falla – simplemente cae en </a:t>
            </a:r>
            <a:r>
              <a:rPr lang="es-AR" sz="3000" u="none" strike="noStrike" cap="none" dirty="0" err="1" smtClean="0">
                <a:solidFill>
                  <a:srgbClr val="FF9900"/>
                </a:solidFill>
                <a:latin typeface="Arial" charset="0"/>
                <a:ea typeface="Arial" charset="0"/>
                <a:cs typeface="Arial" charset="0"/>
                <a:sym typeface="Cabin"/>
              </a:rPr>
              <a:t>except</a:t>
            </a:r>
            <a:r>
              <a:rPr lang="es-AR" sz="3000" u="none" strike="noStrike" cap="none" dirty="0" smtClean="0">
                <a:solidFill>
                  <a:srgbClr val="FF9900"/>
                </a:solidFill>
                <a:latin typeface="Arial" charset="0"/>
                <a:ea typeface="Arial" charset="0"/>
                <a:cs typeface="Arial" charset="0"/>
                <a:sym typeface="Cabin"/>
              </a:rPr>
              <a:t> (excepción): </a:t>
            </a:r>
            <a:r>
              <a:rPr lang="es-AR" sz="3000" dirty="0" smtClean="0">
                <a:solidFill>
                  <a:srgbClr val="FF9900"/>
                </a:solidFill>
                <a:latin typeface="Arial" charset="0"/>
                <a:ea typeface="Arial" charset="0"/>
                <a:cs typeface="Arial" charset="0"/>
                <a:sym typeface="Cabin"/>
              </a:rPr>
              <a:t>clausula, </a:t>
            </a:r>
            <a:r>
              <a:rPr lang="es-AR" sz="3000" dirty="0" smtClean="0">
                <a:solidFill>
                  <a:srgbClr val="FF9900"/>
                </a:solidFill>
                <a:latin typeface="Arial" charset="0"/>
                <a:ea typeface="Arial" charset="0"/>
                <a:cs typeface="Arial" charset="0"/>
                <a:sym typeface="Cabin"/>
              </a:rPr>
              <a:t>y el programa continúa</a:t>
            </a:r>
            <a:r>
              <a:rPr lang="es-AR" sz="3000" u="none" strike="noStrike" cap="none" dirty="0" smtClean="0">
                <a:solidFill>
                  <a:srgbClr val="FF9900"/>
                </a:solidFill>
                <a:latin typeface="Arial" charset="0"/>
                <a:ea typeface="Arial" charset="0"/>
                <a:cs typeface="Arial" charset="0"/>
                <a:sym typeface="Cabin"/>
              </a:rPr>
              <a:t>.</a:t>
            </a:r>
            <a:endParaRPr lang="es-AR" sz="3000" u="none" strike="noStrike" cap="none" dirty="0">
              <a:solidFill>
                <a:srgbClr val="FF9900"/>
              </a:solidFill>
              <a:latin typeface="Arial" charset="0"/>
              <a:ea typeface="Arial" charset="0"/>
              <a:cs typeface="Arial" charset="0"/>
              <a:sym typeface="Cabin"/>
            </a:endParaRPr>
          </a:p>
        </p:txBody>
      </p:sp>
      <p:cxnSp>
        <p:nvCxnSpPr>
          <p:cNvPr id="637" name="Shape 637"/>
          <p:cNvCxnSpPr/>
          <p:nvPr/>
        </p:nvCxnSpPr>
        <p:spPr>
          <a:xfrm flipH="1">
            <a:off x="1288511" y="2446075"/>
            <a:ext cx="1241400" cy="18900"/>
          </a:xfrm>
          <a:prstGeom prst="straightConnector1">
            <a:avLst/>
          </a:prstGeom>
          <a:noFill/>
          <a:ln w="76200" cap="rnd" cmpd="sng">
            <a:solidFill>
              <a:srgbClr val="FF9900"/>
            </a:solidFill>
            <a:prstDash val="solid"/>
            <a:miter/>
            <a:headEnd type="stealth" w="med" len="med"/>
            <a:tailEnd type="none" w="med" len="med"/>
          </a:ln>
        </p:spPr>
      </p:cxnSp>
      <p:sp>
        <p:nvSpPr>
          <p:cNvPr id="638" name="Shape 638"/>
          <p:cNvSpPr txBox="1"/>
          <p:nvPr/>
        </p:nvSpPr>
        <p:spPr>
          <a:xfrm>
            <a:off x="9318198" y="6668073"/>
            <a:ext cx="5892799" cy="14351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3000" u="none" strike="noStrike" cap="none" dirty="0" smtClean="0">
                <a:solidFill>
                  <a:srgbClr val="00FF00"/>
                </a:solidFill>
                <a:latin typeface="Arial" charset="0"/>
                <a:ea typeface="Arial" charset="0"/>
                <a:cs typeface="Arial" charset="0"/>
                <a:sym typeface="Cabin"/>
              </a:rPr>
              <a:t>Cuando la segunda conversión es exitosa – solo omite </a:t>
            </a:r>
            <a:r>
              <a:rPr lang="es-AR" sz="3000" u="none" strike="noStrike" cap="none" dirty="0" err="1" smtClean="0">
                <a:solidFill>
                  <a:srgbClr val="00FF00"/>
                </a:solidFill>
                <a:latin typeface="Arial" charset="0"/>
                <a:ea typeface="Arial" charset="0"/>
                <a:cs typeface="Arial" charset="0"/>
                <a:sym typeface="Cabin"/>
              </a:rPr>
              <a:t>except</a:t>
            </a:r>
            <a:r>
              <a:rPr lang="es-AR" sz="3000" u="none" strike="noStrike" cap="none" dirty="0" smtClean="0">
                <a:solidFill>
                  <a:srgbClr val="00FF00"/>
                </a:solidFill>
                <a:latin typeface="Arial" charset="0"/>
                <a:ea typeface="Arial" charset="0"/>
                <a:cs typeface="Arial" charset="0"/>
                <a:sym typeface="Cabin"/>
              </a:rPr>
              <a:t> (excepción): </a:t>
            </a:r>
            <a:r>
              <a:rPr lang="es-AR" sz="3000" u="none" strike="noStrike" cap="none" dirty="0" smtClean="0">
                <a:solidFill>
                  <a:srgbClr val="00FF00"/>
                </a:solidFill>
                <a:latin typeface="Arial" charset="0"/>
                <a:ea typeface="Arial" charset="0"/>
                <a:cs typeface="Arial" charset="0"/>
                <a:sym typeface="Cabin"/>
              </a:rPr>
              <a:t>clausula, </a:t>
            </a:r>
            <a:r>
              <a:rPr lang="es-AR" sz="3000" u="none" strike="noStrike" cap="none" dirty="0" smtClean="0">
                <a:solidFill>
                  <a:srgbClr val="00FF00"/>
                </a:solidFill>
                <a:latin typeface="Arial" charset="0"/>
                <a:ea typeface="Arial" charset="0"/>
                <a:cs typeface="Arial" charset="0"/>
                <a:sym typeface="Cabin"/>
              </a:rPr>
              <a:t>y el programa continúa.</a:t>
            </a:r>
            <a:endParaRPr lang="es-AR" sz="3000" u="none" strike="noStrike" cap="none" dirty="0">
              <a:solidFill>
                <a:srgbClr val="00FF00"/>
              </a:solidFill>
              <a:latin typeface="Arial" charset="0"/>
              <a:ea typeface="Arial" charset="0"/>
              <a:cs typeface="Arial" charset="0"/>
              <a:sym typeface="Cabin"/>
            </a:endParaRPr>
          </a:p>
        </p:txBody>
      </p:sp>
      <p:cxnSp>
        <p:nvCxnSpPr>
          <p:cNvPr id="639" name="Shape 639"/>
          <p:cNvCxnSpPr/>
          <p:nvPr/>
        </p:nvCxnSpPr>
        <p:spPr>
          <a:xfrm>
            <a:off x="6037412" y="3323814"/>
            <a:ext cx="903299" cy="17399"/>
          </a:xfrm>
          <a:prstGeom prst="straightConnector1">
            <a:avLst/>
          </a:prstGeom>
          <a:noFill/>
          <a:ln w="76200" cap="rnd" cmpd="sng">
            <a:solidFill>
              <a:srgbClr val="FF9900"/>
            </a:solidFill>
            <a:prstDash val="solid"/>
            <a:miter/>
            <a:headEnd type="stealth" w="med" len="med"/>
            <a:tailEnd type="none" w="med" len="med"/>
          </a:ln>
        </p:spPr>
      </p:cxnSp>
      <p:cxnSp>
        <p:nvCxnSpPr>
          <p:cNvPr id="640" name="Shape 640"/>
          <p:cNvCxnSpPr/>
          <p:nvPr/>
        </p:nvCxnSpPr>
        <p:spPr>
          <a:xfrm flipH="1">
            <a:off x="1092461" y="6060601"/>
            <a:ext cx="1241400" cy="18900"/>
          </a:xfrm>
          <a:prstGeom prst="straightConnector1">
            <a:avLst/>
          </a:prstGeom>
          <a:noFill/>
          <a:ln w="76200" cap="rnd" cmpd="sng">
            <a:solidFill>
              <a:srgbClr val="00FF00"/>
            </a:solidFill>
            <a:prstDash val="solid"/>
            <a:miter/>
            <a:headEnd type="stealth" w="med" len="med"/>
            <a:tailEnd type="none" w="med" len="med"/>
          </a:ln>
        </p:spPr>
      </p:cxnSp>
      <p:cxnSp>
        <p:nvCxnSpPr>
          <p:cNvPr id="641" name="Shape 641"/>
          <p:cNvCxnSpPr/>
          <p:nvPr/>
        </p:nvCxnSpPr>
        <p:spPr>
          <a:xfrm rot="10800000" flipH="1">
            <a:off x="7601912" y="7868493"/>
            <a:ext cx="969900" cy="14400"/>
          </a:xfrm>
          <a:prstGeom prst="straightConnector1">
            <a:avLst/>
          </a:prstGeom>
          <a:noFill/>
          <a:ln w="76200" cap="rnd" cmpd="sng">
            <a:solidFill>
              <a:srgbClr val="00FF00"/>
            </a:solidFill>
            <a:prstDash val="solid"/>
            <a:miter/>
            <a:headEnd type="stealth" w="med" len="med"/>
            <a:tailEnd type="none" w="med" len="med"/>
          </a:ln>
        </p:spPr>
      </p:cxnSp>
      <p:sp>
        <p:nvSpPr>
          <p:cNvPr id="10" name="9 CuadroTexto"/>
          <p:cNvSpPr txBox="1"/>
          <p:nvPr/>
        </p:nvSpPr>
        <p:spPr>
          <a:xfrm>
            <a:off x="12501688" y="149374"/>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11" name="10 CuadroTexto"/>
          <p:cNvSpPr txBox="1"/>
          <p:nvPr/>
        </p:nvSpPr>
        <p:spPr>
          <a:xfrm>
            <a:off x="22946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xfrm>
            <a:off x="865918" y="694444"/>
            <a:ext cx="5983900"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7600" u="none" strike="noStrike" cap="none" dirty="0">
                <a:solidFill>
                  <a:srgbClr val="FFFF00"/>
                </a:solidFill>
                <a:latin typeface="Arial" charset="0"/>
                <a:ea typeface="Arial" charset="0"/>
                <a:cs typeface="Arial" charset="0"/>
                <a:sym typeface="Cabin"/>
              </a:rPr>
              <a:t>try / except</a:t>
            </a:r>
          </a:p>
        </p:txBody>
      </p:sp>
      <p:sp>
        <p:nvSpPr>
          <p:cNvPr id="647" name="Shape 647"/>
          <p:cNvSpPr txBox="1"/>
          <p:nvPr/>
        </p:nvSpPr>
        <p:spPr>
          <a:xfrm>
            <a:off x="7292118" y="901356"/>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astr = 'Bob'</a:t>
            </a:r>
          </a:p>
        </p:txBody>
      </p:sp>
      <p:cxnSp>
        <p:nvCxnSpPr>
          <p:cNvPr id="648" name="Shape 648"/>
          <p:cNvCxnSpPr/>
          <p:nvPr/>
        </p:nvCxnSpPr>
        <p:spPr>
          <a:xfrm rot="10800000">
            <a:off x="11400568" y="2746030"/>
            <a:ext cx="2417761" cy="20636"/>
          </a:xfrm>
          <a:prstGeom prst="straightConnector1">
            <a:avLst/>
          </a:prstGeom>
          <a:noFill/>
          <a:ln w="63500" cap="rnd" cmpd="sng">
            <a:solidFill>
              <a:srgbClr val="FF9900"/>
            </a:solidFill>
            <a:prstDash val="dash"/>
            <a:miter/>
            <a:headEnd type="stealth" w="med" len="med"/>
            <a:tailEnd type="none" w="med" len="med"/>
          </a:ln>
        </p:spPr>
      </p:cxnSp>
      <p:sp>
        <p:nvSpPr>
          <p:cNvPr id="649" name="Shape 649"/>
          <p:cNvSpPr txBox="1"/>
          <p:nvPr/>
        </p:nvSpPr>
        <p:spPr>
          <a:xfrm>
            <a:off x="1038344" y="2789101"/>
            <a:ext cx="5171100" cy="4751153"/>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FF00"/>
                </a:solidFill>
                <a:latin typeface="Courier New"/>
                <a:ea typeface="Courier New"/>
                <a:cs typeface="Courier New"/>
                <a:sym typeface="Courier New"/>
              </a:rPr>
              <a:t>astr</a:t>
            </a:r>
            <a:r>
              <a:rPr lang="es-ES" sz="3000" b="1" i="0" u="none" strike="noStrike" cap="none" dirty="0" smtClean="0">
                <a:solidFill>
                  <a:srgbClr val="FFFF00"/>
                </a:solidFill>
                <a:latin typeface="Courier New"/>
                <a:ea typeface="Courier New"/>
                <a:cs typeface="Courier New"/>
                <a:sym typeface="Courier New"/>
              </a:rPr>
              <a:t> = 'Bob'</a:t>
            </a: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smtClean="0">
                <a:solidFill>
                  <a:srgbClr val="FFFF00"/>
                </a:solidFill>
                <a:latin typeface="Courier New"/>
                <a:ea typeface="Courier New"/>
                <a:cs typeface="Courier New"/>
                <a:sym typeface="Courier New"/>
              </a:rPr>
              <a:t>try:</a:t>
            </a:r>
          </a:p>
          <a:p>
            <a:pPr lvl="0">
              <a:buClr>
                <a:srgbClr val="FF7F00"/>
              </a:buClr>
              <a:buSzPct val="25000"/>
            </a:pPr>
            <a:r>
              <a:rPr lang="es-ES" sz="3000" b="1" i="0" u="none" strike="noStrike" cap="none" dirty="0" smtClean="0">
                <a:solidFill>
                  <a:srgbClr val="FF7F00"/>
                </a:solidFill>
                <a:latin typeface="Courier New"/>
                <a:ea typeface="Courier New"/>
                <a:cs typeface="Courier New"/>
                <a:sym typeface="Courier New"/>
              </a:rPr>
              <a:t>    </a:t>
            </a:r>
            <a:r>
              <a:rPr lang="es-ES" sz="3000" b="1" dirty="0" err="1" smtClean="0">
                <a:solidFill>
                  <a:srgbClr val="FF9900"/>
                </a:solidFill>
                <a:latin typeface="Courier New"/>
                <a:ea typeface="Courier New"/>
                <a:cs typeface="Courier New"/>
                <a:sym typeface="Courier New"/>
              </a:rPr>
              <a:t>print</a:t>
            </a:r>
            <a:r>
              <a:rPr lang="es-ES" sz="3000" b="1" dirty="0" smtClean="0">
                <a:solidFill>
                  <a:srgbClr val="FF9900"/>
                </a:solidFill>
                <a:latin typeface="Courier New"/>
                <a:ea typeface="Courier New"/>
                <a:cs typeface="Courier New"/>
                <a:sym typeface="Courier New"/>
              </a:rPr>
              <a:t>('Hola') </a:t>
            </a:r>
            <a:endParaRPr lang="es-ES" sz="3000" b="1" i="0" u="none" strike="noStrike" cap="none" dirty="0" smtClean="0">
              <a:solidFill>
                <a:srgbClr val="FF99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7F00"/>
              </a:buClr>
              <a:buSzPct val="25000"/>
              <a:buFont typeface="Cabin"/>
              <a:buNone/>
            </a:pPr>
            <a:r>
              <a:rPr lang="es-ES" sz="3000" b="1" i="0" u="none" strike="noStrike" cap="none" dirty="0" smtClean="0">
                <a:solidFill>
                  <a:srgbClr val="FF9900"/>
                </a:solidFill>
                <a:latin typeface="Courier New"/>
                <a:ea typeface="Courier New"/>
                <a:cs typeface="Courier New"/>
                <a:sym typeface="Courier New"/>
              </a:rPr>
              <a:t>    </a:t>
            </a:r>
            <a:r>
              <a:rPr lang="es-ES" sz="3000" b="1" i="0" u="none" strike="noStrike" cap="none" dirty="0" err="1" smtClean="0">
                <a:solidFill>
                  <a:srgbClr val="FF9900"/>
                </a:solidFill>
                <a:latin typeface="Courier New"/>
                <a:ea typeface="Courier New"/>
                <a:cs typeface="Courier New"/>
                <a:sym typeface="Courier New"/>
              </a:rPr>
              <a:t>istr</a:t>
            </a:r>
            <a:r>
              <a:rPr lang="es-ES" sz="3000" b="1" i="0" u="none" strike="noStrike" cap="none" dirty="0" smtClean="0">
                <a:solidFill>
                  <a:srgbClr val="FF9900"/>
                </a:solidFill>
                <a:latin typeface="Courier New"/>
                <a:ea typeface="Courier New"/>
                <a:cs typeface="Courier New"/>
                <a:sym typeface="Courier New"/>
              </a:rPr>
              <a:t> = </a:t>
            </a:r>
            <a:r>
              <a:rPr lang="es-ES" sz="3000" b="1" i="0" u="none" strike="noStrike" cap="none" dirty="0" err="1" smtClean="0">
                <a:solidFill>
                  <a:srgbClr val="FF9900"/>
                </a:solidFill>
                <a:latin typeface="Courier New"/>
                <a:ea typeface="Courier New"/>
                <a:cs typeface="Courier New"/>
                <a:sym typeface="Courier New"/>
              </a:rPr>
              <a:t>int</a:t>
            </a:r>
            <a:r>
              <a:rPr lang="es-ES" sz="3000" b="1" i="0" u="none" strike="noStrike" cap="none" dirty="0" smtClean="0">
                <a:solidFill>
                  <a:srgbClr val="FF9900"/>
                </a:solidFill>
                <a:latin typeface="Courier New"/>
                <a:ea typeface="Courier New"/>
                <a:cs typeface="Courier New"/>
                <a:sym typeface="Courier New"/>
              </a:rPr>
              <a:t>(</a:t>
            </a:r>
            <a:r>
              <a:rPr lang="es-ES" sz="3000" b="1" i="0" u="none" strike="noStrike" cap="none" dirty="0" err="1" smtClean="0">
                <a:solidFill>
                  <a:srgbClr val="FF9900"/>
                </a:solidFill>
                <a:latin typeface="Courier New"/>
                <a:ea typeface="Courier New"/>
                <a:cs typeface="Courier New"/>
                <a:sym typeface="Courier New"/>
              </a:rPr>
              <a:t>astr</a:t>
            </a:r>
            <a:r>
              <a:rPr lang="es-ES" sz="3000" b="1" i="0" u="none" strike="noStrike" cap="none" dirty="0" smtClean="0">
                <a:solidFill>
                  <a:srgbClr val="FF9900"/>
                </a:solidFill>
                <a:latin typeface="Courier New"/>
                <a:ea typeface="Courier New"/>
                <a:cs typeface="Courier New"/>
                <a:sym typeface="Courier New"/>
              </a:rPr>
              <a:t>)</a:t>
            </a:r>
          </a:p>
          <a:p>
            <a:pPr lvl="0">
              <a:buClr>
                <a:srgbClr val="FF7F00"/>
              </a:buClr>
              <a:buSzPct val="25000"/>
            </a:pPr>
            <a:r>
              <a:rPr lang="es-ES" sz="3000" b="1" i="0" u="none" strike="noStrike" cap="none" dirty="0" smtClean="0">
                <a:solidFill>
                  <a:srgbClr val="FF9900"/>
                </a:solidFill>
                <a:latin typeface="Courier New"/>
                <a:ea typeface="Courier New"/>
                <a:cs typeface="Courier New"/>
                <a:sym typeface="Courier New"/>
              </a:rPr>
              <a:t>    </a:t>
            </a:r>
            <a:r>
              <a:rPr lang="es-ES" sz="3000" b="1" i="0" u="none" strike="noStrike" cap="none" dirty="0" err="1" smtClean="0">
                <a:solidFill>
                  <a:srgbClr val="FF9900"/>
                </a:solidFill>
                <a:latin typeface="Courier New"/>
                <a:ea typeface="Courier New"/>
                <a:cs typeface="Courier New"/>
                <a:sym typeface="Courier New"/>
              </a:rPr>
              <a:t>print</a:t>
            </a:r>
            <a:r>
              <a:rPr lang="es-ES" sz="3000" b="1" i="0" u="none" strike="noStrike" cap="none" dirty="0" smtClean="0">
                <a:solidFill>
                  <a:srgbClr val="FF9900"/>
                </a:solidFill>
                <a:latin typeface="Courier New"/>
                <a:ea typeface="Courier New"/>
                <a:cs typeface="Courier New"/>
                <a:sym typeface="Courier New"/>
              </a:rPr>
              <a:t>(</a:t>
            </a:r>
            <a:r>
              <a:rPr lang="es-ES" sz="3000" b="1" dirty="0" smtClean="0">
                <a:solidFill>
                  <a:srgbClr val="FF9900"/>
                </a:solidFill>
                <a:latin typeface="Courier New"/>
                <a:ea typeface="Courier New"/>
                <a:cs typeface="Courier New"/>
                <a:sym typeface="Courier New"/>
              </a:rPr>
              <a:t>'a</a:t>
            </a:r>
            <a:r>
              <a:rPr lang="es-ES" sz="3000" b="1" i="0" u="none" strike="noStrike" cap="none" dirty="0" smtClean="0">
                <a:solidFill>
                  <a:srgbClr val="FF9900"/>
                </a:solidFill>
                <a:latin typeface="Courier New"/>
                <a:ea typeface="Courier New"/>
                <a:cs typeface="Courier New"/>
                <a:sym typeface="Courier New"/>
              </a:rPr>
              <a:t> todos</a:t>
            </a:r>
            <a:r>
              <a:rPr lang="es-ES" sz="3000" b="1" dirty="0" smtClean="0">
                <a:solidFill>
                  <a:srgbClr val="FF9900"/>
                </a:solidFill>
                <a:latin typeface="Courier New"/>
                <a:ea typeface="Courier New"/>
                <a:cs typeface="Courier New"/>
                <a:sym typeface="Courier New"/>
              </a:rPr>
              <a:t>') </a:t>
            </a:r>
            <a:endParaRPr lang="es-ES" sz="3000" b="1" i="0" u="none" strike="noStrike" cap="none" dirty="0" smtClean="0">
              <a:solidFill>
                <a:srgbClr val="FF99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FF00"/>
                </a:solidFill>
                <a:latin typeface="Courier New"/>
                <a:ea typeface="Courier New"/>
                <a:cs typeface="Courier New"/>
                <a:sym typeface="Courier New"/>
              </a:rPr>
              <a:t>except</a:t>
            </a:r>
            <a:r>
              <a:rPr lang="es-ES" sz="3000" b="1" i="0" u="none" strike="noStrike" cap="none" dirty="0" smtClean="0">
                <a:solidFill>
                  <a:srgbClr val="FFFF00"/>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smtClean="0">
                <a:solidFill>
                  <a:srgbClr val="FFFF00"/>
                </a:solidFill>
                <a:latin typeface="Courier New"/>
                <a:ea typeface="Courier New"/>
                <a:cs typeface="Courier New"/>
                <a:sym typeface="Courier New"/>
              </a:rPr>
              <a:t>    </a:t>
            </a:r>
            <a:r>
              <a:rPr lang="es-ES" sz="3000" b="1" i="0" u="none" strike="noStrike" cap="none" dirty="0" err="1" smtClean="0">
                <a:solidFill>
                  <a:srgbClr val="FF9900"/>
                </a:solidFill>
                <a:latin typeface="Courier New"/>
                <a:ea typeface="Courier New"/>
                <a:cs typeface="Courier New"/>
                <a:sym typeface="Courier New"/>
              </a:rPr>
              <a:t>istr</a:t>
            </a:r>
            <a:r>
              <a:rPr lang="es-ES" sz="3000" b="1" i="0" u="none" strike="noStrike" cap="none" dirty="0" smtClean="0">
                <a:solidFill>
                  <a:srgbClr val="FF9900"/>
                </a:solidFill>
                <a:latin typeface="Courier New"/>
                <a:ea typeface="Courier New"/>
                <a:cs typeface="Courier New"/>
                <a:sym typeface="Courier New"/>
              </a:rPr>
              <a:t> = -1</a:t>
            </a:r>
          </a:p>
          <a:p>
            <a:pPr marL="0" marR="0" lvl="0" indent="0" algn="ctr" rtl="0">
              <a:lnSpc>
                <a:spcPct val="100000"/>
              </a:lnSpc>
              <a:spcBef>
                <a:spcPts val="0"/>
              </a:spcBef>
              <a:spcAft>
                <a:spcPts val="0"/>
              </a:spcAft>
              <a:buNone/>
            </a:pPr>
            <a:endParaRPr lang="es-ES" sz="3000" b="1" i="0" u="none" strike="noStrike" cap="none" dirty="0" smtClean="0">
              <a:solidFill>
                <a:srgbClr val="FFFF00"/>
              </a:solidFill>
              <a:latin typeface="Courier New"/>
              <a:ea typeface="Courier New"/>
              <a:cs typeface="Courier New"/>
              <a:sym typeface="Courier New"/>
            </a:endParaRPr>
          </a:p>
          <a:p>
            <a:pPr lvl="0">
              <a:buClr>
                <a:srgbClr val="FFFF00"/>
              </a:buClr>
              <a:buSzPct val="25000"/>
            </a:pPr>
            <a:r>
              <a:rPr lang="es-ES" sz="3000" b="1" i="0" u="none" strike="noStrike" cap="none" dirty="0" err="1" smtClean="0">
                <a:solidFill>
                  <a:srgbClr val="FFFF00"/>
                </a:solidFill>
                <a:latin typeface="Courier New"/>
                <a:ea typeface="Courier New"/>
                <a:cs typeface="Courier New"/>
                <a:sym typeface="Courier New"/>
              </a:rPr>
              <a:t>print</a:t>
            </a:r>
            <a:r>
              <a:rPr lang="es-ES" sz="3000" b="1" dirty="0">
                <a:solidFill>
                  <a:srgbClr val="FFFF00"/>
                </a:solidFill>
                <a:latin typeface="Courier New"/>
                <a:ea typeface="Courier New"/>
                <a:cs typeface="Courier New"/>
                <a:sym typeface="Courier New"/>
              </a:rPr>
              <a:t>('Terminado</a:t>
            </a:r>
            <a:r>
              <a:rPr lang="es-ES" sz="3000" b="1" i="0" u="none" strike="noStrike" cap="none" dirty="0" smtClean="0">
                <a:solidFill>
                  <a:srgbClr val="FFFF00"/>
                </a:solidFill>
                <a:latin typeface="Courier New"/>
                <a:ea typeface="Courier New"/>
                <a:cs typeface="Courier New"/>
                <a:sym typeface="Courier New"/>
              </a:rPr>
              <a:t>', </a:t>
            </a:r>
            <a:r>
              <a:rPr lang="es-ES" sz="3000" b="1" dirty="0" err="1" smtClean="0">
                <a:solidFill>
                  <a:srgbClr val="FFFF00"/>
                </a:solidFill>
                <a:latin typeface="Courier New"/>
                <a:ea typeface="Courier New"/>
                <a:cs typeface="Courier New"/>
                <a:sym typeface="Courier New"/>
              </a:rPr>
              <a:t>istr</a:t>
            </a:r>
            <a:r>
              <a:rPr lang="es-ES" sz="3000" b="1" dirty="0" smtClean="0">
                <a:solidFill>
                  <a:srgbClr val="FFFF00"/>
                </a:solidFill>
                <a:latin typeface="Courier New"/>
                <a:ea typeface="Courier New"/>
                <a:cs typeface="Courier New"/>
                <a:sym typeface="Courier New"/>
              </a:rPr>
              <a:t>) </a:t>
            </a:r>
            <a:endParaRPr lang="es-ES" sz="3000" b="1" i="0" u="none" strike="noStrike" cap="none" dirty="0">
              <a:solidFill>
                <a:srgbClr val="FFFF00"/>
              </a:solidFill>
              <a:latin typeface="Courier New"/>
              <a:ea typeface="Courier New"/>
              <a:cs typeface="Courier New"/>
              <a:sym typeface="Courier New"/>
            </a:endParaRPr>
          </a:p>
        </p:txBody>
      </p:sp>
      <p:sp>
        <p:nvSpPr>
          <p:cNvPr id="650" name="Shape 650"/>
          <p:cNvSpPr txBox="1"/>
          <p:nvPr/>
        </p:nvSpPr>
        <p:spPr>
          <a:xfrm>
            <a:off x="7939818" y="2336456"/>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200" u="none" strike="noStrike" cap="none" dirty="0" err="1" smtClean="0">
                <a:solidFill>
                  <a:schemeClr val="lt1"/>
                </a:solidFill>
                <a:latin typeface="Arial" charset="0"/>
                <a:ea typeface="Arial" charset="0"/>
                <a:cs typeface="Arial" charset="0"/>
                <a:sym typeface="Cabin"/>
              </a:rPr>
              <a:t>print</a:t>
            </a:r>
            <a:r>
              <a:rPr lang="es-ES" sz="3200" u="none" strike="noStrike" cap="none" dirty="0" smtClean="0">
                <a:solidFill>
                  <a:schemeClr val="lt1"/>
                </a:solidFill>
                <a:latin typeface="Arial" charset="0"/>
                <a:ea typeface="Arial" charset="0"/>
                <a:cs typeface="Arial" charset="0"/>
                <a:sym typeface="Cabin"/>
              </a:rPr>
              <a:t>('Hola')</a:t>
            </a:r>
            <a:endParaRPr lang="es-ES" sz="3200" u="none" strike="noStrike" cap="none" dirty="0">
              <a:solidFill>
                <a:schemeClr val="lt1"/>
              </a:solidFill>
              <a:latin typeface="Arial" charset="0"/>
              <a:ea typeface="Arial" charset="0"/>
              <a:cs typeface="Arial" charset="0"/>
              <a:sym typeface="Cabin"/>
            </a:endParaRPr>
          </a:p>
        </p:txBody>
      </p:sp>
      <p:sp>
        <p:nvSpPr>
          <p:cNvPr id="651" name="Shape 651"/>
          <p:cNvSpPr txBox="1"/>
          <p:nvPr/>
        </p:nvSpPr>
        <p:spPr>
          <a:xfrm>
            <a:off x="7939818" y="5028856"/>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ES" sz="3200" u="none" strike="noStrike" cap="none" dirty="0" err="1" smtClean="0">
                <a:solidFill>
                  <a:schemeClr val="lt1"/>
                </a:solidFill>
                <a:latin typeface="Arial" charset="0"/>
                <a:ea typeface="Arial" charset="0"/>
                <a:cs typeface="Arial" charset="0"/>
                <a:sym typeface="Cabin"/>
              </a:rPr>
              <a:t>print</a:t>
            </a:r>
            <a:r>
              <a:rPr lang="es-ES" sz="3200" dirty="0">
                <a:solidFill>
                  <a:schemeClr val="lt1"/>
                </a:solidFill>
                <a:latin typeface="Arial" charset="0"/>
                <a:ea typeface="Arial" charset="0"/>
                <a:cs typeface="Arial" charset="0"/>
                <a:sym typeface="Cabin"/>
              </a:rPr>
              <a:t>(</a:t>
            </a:r>
            <a:r>
              <a:rPr lang="es-ES" sz="3200" dirty="0" smtClean="0">
                <a:solidFill>
                  <a:schemeClr val="lt1"/>
                </a:solidFill>
                <a:latin typeface="Arial" charset="0"/>
                <a:ea typeface="Arial" charset="0"/>
                <a:cs typeface="Arial" charset="0"/>
                <a:sym typeface="Cabin"/>
              </a:rPr>
              <a:t>'a todos</a:t>
            </a:r>
            <a:r>
              <a:rPr lang="es-ES" sz="3200" u="none" strike="noStrike" cap="none" dirty="0" smtClean="0">
                <a:solidFill>
                  <a:schemeClr val="lt1"/>
                </a:solidFill>
                <a:latin typeface="Arial" charset="0"/>
                <a:ea typeface="Arial" charset="0"/>
                <a:cs typeface="Arial" charset="0"/>
                <a:sym typeface="Cabin"/>
              </a:rPr>
              <a:t>')</a:t>
            </a:r>
            <a:endParaRPr lang="es-ES" sz="3200" u="none" strike="noStrike" cap="none" dirty="0">
              <a:solidFill>
                <a:schemeClr val="lt1"/>
              </a:solidFill>
              <a:latin typeface="Arial" charset="0"/>
              <a:ea typeface="Arial" charset="0"/>
              <a:cs typeface="Arial" charset="0"/>
              <a:sym typeface="Cabin"/>
            </a:endParaRPr>
          </a:p>
        </p:txBody>
      </p:sp>
      <p:sp>
        <p:nvSpPr>
          <p:cNvPr id="652" name="Shape 652"/>
          <p:cNvSpPr txBox="1"/>
          <p:nvPr/>
        </p:nvSpPr>
        <p:spPr>
          <a:xfrm>
            <a:off x="7939818" y="3720756"/>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istr = int(astr)</a:t>
            </a:r>
          </a:p>
        </p:txBody>
      </p:sp>
      <p:sp>
        <p:nvSpPr>
          <p:cNvPr id="653" name="Shape 653"/>
          <p:cNvSpPr txBox="1"/>
          <p:nvPr/>
        </p:nvSpPr>
        <p:spPr>
          <a:xfrm>
            <a:off x="7863618" y="7391056"/>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ES" sz="2800" u="none" strike="noStrike" cap="none" dirty="0" err="1" smtClean="0">
                <a:solidFill>
                  <a:schemeClr val="lt1"/>
                </a:solidFill>
                <a:latin typeface="Arial" charset="0"/>
                <a:ea typeface="Arial" charset="0"/>
                <a:cs typeface="Arial" charset="0"/>
                <a:sym typeface="Cabin"/>
              </a:rPr>
              <a:t>print</a:t>
            </a:r>
            <a:r>
              <a:rPr lang="es-ES" sz="2800" dirty="0">
                <a:solidFill>
                  <a:schemeClr val="lt1"/>
                </a:solidFill>
                <a:latin typeface="Arial" charset="0"/>
                <a:ea typeface="Arial" charset="0"/>
                <a:cs typeface="Arial" charset="0"/>
                <a:sym typeface="Cabin"/>
              </a:rPr>
              <a:t>('Terminado</a:t>
            </a:r>
            <a:r>
              <a:rPr lang="es-ES" sz="2800" u="none" strike="noStrike" cap="none" dirty="0" smtClean="0">
                <a:solidFill>
                  <a:schemeClr val="lt1"/>
                </a:solidFill>
                <a:latin typeface="Arial" charset="0"/>
                <a:ea typeface="Arial" charset="0"/>
                <a:cs typeface="Arial" charset="0"/>
                <a:sym typeface="Cabin"/>
              </a:rPr>
              <a:t>', </a:t>
            </a:r>
            <a:r>
              <a:rPr lang="es-ES" sz="2800" u="none" strike="noStrike" cap="none" dirty="0" err="1" smtClean="0">
                <a:solidFill>
                  <a:schemeClr val="lt1"/>
                </a:solidFill>
                <a:latin typeface="Arial" charset="0"/>
                <a:ea typeface="Arial" charset="0"/>
                <a:cs typeface="Arial" charset="0"/>
                <a:sym typeface="Cabin"/>
              </a:rPr>
              <a:t>istr</a:t>
            </a:r>
            <a:r>
              <a:rPr lang="es-ES" sz="2800" u="none" strike="noStrike" cap="none" dirty="0" smtClean="0">
                <a:solidFill>
                  <a:schemeClr val="lt1"/>
                </a:solidFill>
                <a:latin typeface="Arial" charset="0"/>
                <a:ea typeface="Arial" charset="0"/>
                <a:cs typeface="Arial" charset="0"/>
                <a:sym typeface="Cabin"/>
              </a:rPr>
              <a:t>)</a:t>
            </a:r>
            <a:endParaRPr lang="es-ES" sz="2800" u="none" strike="noStrike" cap="none" dirty="0">
              <a:solidFill>
                <a:schemeClr val="lt1"/>
              </a:solidFill>
              <a:latin typeface="Arial" charset="0"/>
              <a:ea typeface="Arial" charset="0"/>
              <a:cs typeface="Arial" charset="0"/>
              <a:sym typeface="Cabin"/>
            </a:endParaRPr>
          </a:p>
        </p:txBody>
      </p:sp>
      <p:cxnSp>
        <p:nvCxnSpPr>
          <p:cNvPr id="654" name="Shape 654"/>
          <p:cNvCxnSpPr/>
          <p:nvPr/>
        </p:nvCxnSpPr>
        <p:spPr>
          <a:xfrm rot="10800000">
            <a:off x="9657493" y="3176242"/>
            <a:ext cx="19049" cy="541337"/>
          </a:xfrm>
          <a:prstGeom prst="straightConnector1">
            <a:avLst/>
          </a:prstGeom>
          <a:noFill/>
          <a:ln w="63500" cap="rnd" cmpd="sng">
            <a:solidFill>
              <a:srgbClr val="00FF00"/>
            </a:solidFill>
            <a:prstDash val="solid"/>
            <a:miter/>
            <a:headEnd type="stealth" w="med" len="med"/>
            <a:tailEnd type="none" w="med" len="med"/>
          </a:ln>
        </p:spPr>
      </p:cxnSp>
      <p:cxnSp>
        <p:nvCxnSpPr>
          <p:cNvPr id="655" name="Shape 655"/>
          <p:cNvCxnSpPr/>
          <p:nvPr/>
        </p:nvCxnSpPr>
        <p:spPr>
          <a:xfrm rot="10800000" flipH="1">
            <a:off x="9657493" y="4566892"/>
            <a:ext cx="22225" cy="439736"/>
          </a:xfrm>
          <a:prstGeom prst="straightConnector1">
            <a:avLst/>
          </a:prstGeom>
          <a:noFill/>
          <a:ln w="63500" cap="rnd" cmpd="sng">
            <a:solidFill>
              <a:srgbClr val="00FF00"/>
            </a:solidFill>
            <a:prstDash val="solid"/>
            <a:miter/>
            <a:headEnd type="stealth" w="med" len="med"/>
            <a:tailEnd type="none" w="med" len="med"/>
          </a:ln>
        </p:spPr>
      </p:cxnSp>
      <p:sp>
        <p:nvSpPr>
          <p:cNvPr id="656" name="Shape 656"/>
          <p:cNvSpPr txBox="1"/>
          <p:nvPr/>
        </p:nvSpPr>
        <p:spPr>
          <a:xfrm>
            <a:off x="12080018" y="6273456"/>
            <a:ext cx="3467099" cy="838199"/>
          </a:xfrm>
          <a:prstGeom prst="rect">
            <a:avLst/>
          </a:prstGeom>
          <a:noFill/>
          <a:ln w="50800" cap="rnd" cmpd="sng">
            <a:solidFill>
              <a:srgbClr val="FF99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istr = -1</a:t>
            </a:r>
          </a:p>
        </p:txBody>
      </p:sp>
      <p:cxnSp>
        <p:nvCxnSpPr>
          <p:cNvPr id="657" name="Shape 657"/>
          <p:cNvCxnSpPr/>
          <p:nvPr/>
        </p:nvCxnSpPr>
        <p:spPr>
          <a:xfrm rot="10800000" flipH="1">
            <a:off x="9652893" y="5889231"/>
            <a:ext cx="4799" cy="1550399"/>
          </a:xfrm>
          <a:prstGeom prst="straightConnector1">
            <a:avLst/>
          </a:prstGeom>
          <a:noFill/>
          <a:ln w="63500" cap="rnd" cmpd="sng">
            <a:solidFill>
              <a:srgbClr val="00FF00"/>
            </a:solidFill>
            <a:prstDash val="solid"/>
            <a:miter/>
            <a:headEnd type="stealth" w="med" len="med"/>
            <a:tailEnd type="none" w="med" len="med"/>
          </a:ln>
        </p:spPr>
      </p:cxnSp>
      <p:cxnSp>
        <p:nvCxnSpPr>
          <p:cNvPr id="658" name="Shape 658"/>
          <p:cNvCxnSpPr/>
          <p:nvPr/>
        </p:nvCxnSpPr>
        <p:spPr>
          <a:xfrm rot="10800000">
            <a:off x="9003443" y="1833217"/>
            <a:ext cx="673099" cy="485775"/>
          </a:xfrm>
          <a:prstGeom prst="straightConnector1">
            <a:avLst/>
          </a:prstGeom>
          <a:noFill/>
          <a:ln w="63500" cap="rnd" cmpd="sng">
            <a:solidFill>
              <a:srgbClr val="00FF00"/>
            </a:solidFill>
            <a:prstDash val="solid"/>
            <a:miter/>
            <a:headEnd type="stealth" w="med" len="med"/>
            <a:tailEnd type="none" w="med" len="med"/>
          </a:ln>
        </p:spPr>
      </p:cxnSp>
      <p:cxnSp>
        <p:nvCxnSpPr>
          <p:cNvPr id="659" name="Shape 659"/>
          <p:cNvCxnSpPr/>
          <p:nvPr/>
        </p:nvCxnSpPr>
        <p:spPr>
          <a:xfrm rot="10800000">
            <a:off x="11400567" y="4130331"/>
            <a:ext cx="2400300" cy="17461"/>
          </a:xfrm>
          <a:prstGeom prst="straightConnector1">
            <a:avLst/>
          </a:prstGeom>
          <a:noFill/>
          <a:ln w="63500" cap="rnd" cmpd="sng">
            <a:solidFill>
              <a:srgbClr val="FF9900"/>
            </a:solidFill>
            <a:prstDash val="dash"/>
            <a:miter/>
            <a:headEnd type="stealth" w="med" len="med"/>
            <a:tailEnd type="none" w="med" len="med"/>
          </a:ln>
        </p:spPr>
      </p:cxnSp>
      <p:cxnSp>
        <p:nvCxnSpPr>
          <p:cNvPr id="660" name="Shape 660"/>
          <p:cNvCxnSpPr/>
          <p:nvPr/>
        </p:nvCxnSpPr>
        <p:spPr>
          <a:xfrm rot="10800000">
            <a:off x="11400567" y="5438431"/>
            <a:ext cx="2400300" cy="33336"/>
          </a:xfrm>
          <a:prstGeom prst="straightConnector1">
            <a:avLst/>
          </a:prstGeom>
          <a:noFill/>
          <a:ln w="63500" cap="rnd" cmpd="sng">
            <a:solidFill>
              <a:srgbClr val="FF9900"/>
            </a:solidFill>
            <a:prstDash val="dash"/>
            <a:miter/>
            <a:headEnd type="stealth" w="med" len="med"/>
            <a:tailEnd type="none" w="med" len="med"/>
          </a:ln>
        </p:spPr>
      </p:cxnSp>
      <p:cxnSp>
        <p:nvCxnSpPr>
          <p:cNvPr id="661" name="Shape 661"/>
          <p:cNvCxnSpPr/>
          <p:nvPr/>
        </p:nvCxnSpPr>
        <p:spPr>
          <a:xfrm rot="10800000">
            <a:off x="13860818" y="2702105"/>
            <a:ext cx="14999" cy="3511500"/>
          </a:xfrm>
          <a:prstGeom prst="straightConnector1">
            <a:avLst/>
          </a:prstGeom>
          <a:noFill/>
          <a:ln w="63500" cap="rnd" cmpd="sng">
            <a:solidFill>
              <a:srgbClr val="FF9900"/>
            </a:solidFill>
            <a:prstDash val="dash"/>
            <a:miter/>
            <a:headEnd type="stealth" w="med" len="med"/>
            <a:tailEnd type="none" w="med" len="med"/>
          </a:ln>
        </p:spPr>
      </p:cxnSp>
      <p:cxnSp>
        <p:nvCxnSpPr>
          <p:cNvPr id="662" name="Shape 662"/>
          <p:cNvCxnSpPr/>
          <p:nvPr/>
        </p:nvCxnSpPr>
        <p:spPr>
          <a:xfrm rot="10800000" flipH="1">
            <a:off x="9637768" y="6686205"/>
            <a:ext cx="2351700" cy="405300"/>
          </a:xfrm>
          <a:prstGeom prst="straightConnector1">
            <a:avLst/>
          </a:prstGeom>
          <a:noFill/>
          <a:ln w="63500" cap="rnd" cmpd="sng">
            <a:solidFill>
              <a:srgbClr val="FF9900"/>
            </a:solidFill>
            <a:prstDash val="dash"/>
            <a:miter/>
            <a:headEnd type="stealth" w="med" len="med"/>
            <a:tailEnd type="none" w="med" len="med"/>
          </a:ln>
        </p:spPr>
      </p:cxnSp>
      <p:sp>
        <p:nvSpPr>
          <p:cNvPr id="663" name="Shape 663"/>
          <p:cNvSpPr txBox="1"/>
          <p:nvPr/>
        </p:nvSpPr>
        <p:spPr>
          <a:xfrm>
            <a:off x="12630895" y="7289456"/>
            <a:ext cx="2351700"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600" u="none" strike="noStrike" cap="none" dirty="0" smtClean="0">
                <a:solidFill>
                  <a:schemeClr val="lt1"/>
                </a:solidFill>
                <a:latin typeface="Arial" charset="0"/>
                <a:ea typeface="Arial" charset="0"/>
                <a:cs typeface="Arial" charset="0"/>
                <a:sym typeface="Cabin"/>
              </a:rPr>
              <a:t>Red de seguridad</a:t>
            </a:r>
            <a:endParaRPr lang="es-AR" sz="3600" u="none" strike="noStrike" cap="none" dirty="0">
              <a:solidFill>
                <a:schemeClr val="lt1"/>
              </a:solidFill>
              <a:latin typeface="Arial" charset="0"/>
              <a:ea typeface="Arial" charset="0"/>
              <a:cs typeface="Arial" charset="0"/>
              <a:sym typeface="Cabin"/>
            </a:endParaRPr>
          </a:p>
        </p:txBody>
      </p:sp>
      <p:sp>
        <p:nvSpPr>
          <p:cNvPr id="20" name="19 CuadroTexto"/>
          <p:cNvSpPr txBox="1"/>
          <p:nvPr/>
        </p:nvSpPr>
        <p:spPr>
          <a:xfrm>
            <a:off x="12501688" y="135927"/>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21" name="20 CuadroTexto"/>
          <p:cNvSpPr txBox="1"/>
          <p:nvPr/>
        </p:nvSpPr>
        <p:spPr>
          <a:xfrm>
            <a:off x="146986"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67"/>
        <p:cNvGrpSpPr/>
        <p:nvPr/>
      </p:nvGrpSpPr>
      <p:grpSpPr>
        <a:xfrm>
          <a:off x="0" y="0"/>
          <a:ext cx="0" cy="0"/>
          <a:chOff x="0" y="0"/>
          <a:chExt cx="0" cy="0"/>
        </a:xfrm>
      </p:grpSpPr>
      <p:sp>
        <p:nvSpPr>
          <p:cNvPr id="668" name="Shape 66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Muestra de try / except</a:t>
            </a:r>
            <a:endParaRPr lang="es-AR" sz="7600" u="none" strike="noStrike" cap="none" dirty="0">
              <a:solidFill>
                <a:srgbClr val="FFFF00"/>
              </a:solidFill>
              <a:latin typeface="Arial" charset="0"/>
              <a:ea typeface="Arial" charset="0"/>
              <a:cs typeface="Arial" charset="0"/>
              <a:sym typeface="Cabin"/>
            </a:endParaRPr>
          </a:p>
        </p:txBody>
      </p:sp>
      <p:sp>
        <p:nvSpPr>
          <p:cNvPr id="669" name="Shape 669"/>
          <p:cNvSpPr txBox="1"/>
          <p:nvPr/>
        </p:nvSpPr>
        <p:spPr>
          <a:xfrm>
            <a:off x="9999150" y="3585854"/>
            <a:ext cx="5941499" cy="3746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 </a:t>
            </a:r>
            <a:r>
              <a:rPr lang="es-AR" sz="3000" b="1" i="0" u="none" strike="noStrike" cap="none" dirty="0" smtClean="0">
                <a:solidFill>
                  <a:srgbClr val="FFFF00"/>
                </a:solidFill>
                <a:latin typeface="Courier New"/>
                <a:ea typeface="Courier New"/>
                <a:cs typeface="Courier New"/>
                <a:sym typeface="Courier New"/>
              </a:rPr>
              <a:t>python3 trynum.py</a:t>
            </a:r>
            <a:r>
              <a:rPr lang="es-AR" sz="3000" b="1" i="0" u="none" strike="noStrike" cap="none" dirty="0" smtClean="0">
                <a:solidFill>
                  <a:schemeClr val="lt1"/>
                </a:solidFill>
                <a:latin typeface="Courier New"/>
                <a:ea typeface="Courier New"/>
                <a:cs typeface="Courier New"/>
                <a:sym typeface="Courier New"/>
              </a:rPr>
              <a:t> </a:t>
            </a:r>
          </a:p>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Ingresar un número:</a:t>
            </a:r>
            <a:r>
              <a:rPr lang="es-AR" sz="3000" b="1" i="0" u="none" strike="noStrike" cap="none" dirty="0" smtClean="0">
                <a:solidFill>
                  <a:srgbClr val="FFFF00"/>
                </a:solidFill>
                <a:latin typeface="Courier New"/>
                <a:ea typeface="Courier New"/>
                <a:cs typeface="Courier New"/>
                <a:sym typeface="Courier New"/>
              </a:rPr>
              <a:t>42</a:t>
            </a:r>
          </a:p>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Buen trabajo</a:t>
            </a:r>
          </a:p>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 </a:t>
            </a:r>
            <a:r>
              <a:rPr lang="es-AR" sz="3000" b="1" i="0" u="none" strike="noStrike" cap="none" dirty="0" smtClean="0">
                <a:solidFill>
                  <a:srgbClr val="FFFF00"/>
                </a:solidFill>
                <a:latin typeface="Courier New"/>
                <a:ea typeface="Courier New"/>
                <a:cs typeface="Courier New"/>
                <a:sym typeface="Courier New"/>
              </a:rPr>
              <a:t>python3 trynum.py</a:t>
            </a:r>
          </a:p>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Ingresar un número:</a:t>
            </a:r>
            <a:r>
              <a:rPr lang="es-AR" sz="3000" b="1" i="0" u="none" strike="noStrike" cap="none" dirty="0" smtClean="0">
                <a:solidFill>
                  <a:srgbClr val="FFFF00"/>
                </a:solidFill>
                <a:latin typeface="Courier New"/>
                <a:ea typeface="Courier New"/>
                <a:cs typeface="Courier New"/>
                <a:sym typeface="Courier New"/>
              </a:rPr>
              <a:t>cuarenta-y-dos</a:t>
            </a:r>
          </a:p>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No es un número</a:t>
            </a:r>
          </a:p>
          <a:p>
            <a:pPr marL="0" marR="0" lvl="0" indent="0" algn="l" rtl="0">
              <a:lnSpc>
                <a:spcPct val="100000"/>
              </a:lnSpc>
              <a:spcBef>
                <a:spcPts val="0"/>
              </a:spcBef>
              <a:spcAft>
                <a:spcPts val="0"/>
              </a:spcAft>
              <a:buClr>
                <a:schemeClr val="lt1"/>
              </a:buClr>
              <a:buSzPct val="25000"/>
              <a:buFont typeface="Cabin"/>
              <a:buNone/>
            </a:pPr>
            <a:r>
              <a:rPr lang="es-AR" sz="3000" b="1" i="0" u="none" strike="noStrike" cap="none" dirty="0" smtClean="0">
                <a:solidFill>
                  <a:schemeClr val="lt1"/>
                </a:solidFill>
                <a:latin typeface="Courier New"/>
                <a:ea typeface="Courier New"/>
                <a:cs typeface="Courier New"/>
                <a:sym typeface="Courier New"/>
              </a:rPr>
              <a:t>$</a:t>
            </a:r>
            <a:endParaRPr lang="es-AR" sz="3000" b="1" i="0" u="none" strike="noStrike" cap="none" dirty="0">
              <a:solidFill>
                <a:schemeClr val="lt1"/>
              </a:solidFill>
              <a:latin typeface="Courier New"/>
              <a:ea typeface="Courier New"/>
              <a:cs typeface="Courier New"/>
              <a:sym typeface="Courier New"/>
            </a:endParaRPr>
          </a:p>
        </p:txBody>
      </p:sp>
      <p:sp>
        <p:nvSpPr>
          <p:cNvPr id="670" name="Shape 670"/>
          <p:cNvSpPr txBox="1"/>
          <p:nvPr/>
        </p:nvSpPr>
        <p:spPr>
          <a:xfrm>
            <a:off x="910375" y="2860675"/>
            <a:ext cx="8561099" cy="4984799"/>
          </a:xfrm>
          <a:prstGeom prst="rect">
            <a:avLst/>
          </a:prstGeom>
          <a:noFill/>
          <a:ln>
            <a:noFill/>
          </a:ln>
        </p:spPr>
        <p:txBody>
          <a:bodyPr lIns="0" tIns="0" rIns="0" bIns="0" anchor="ctr" anchorCtr="0">
            <a:noAutofit/>
          </a:bodyPr>
          <a:lstStyle/>
          <a:p>
            <a:pPr lvl="0">
              <a:buClr>
                <a:srgbClr val="00FF00"/>
              </a:buClr>
              <a:buSzPct val="25000"/>
            </a:pPr>
            <a:r>
              <a:rPr lang="es-ES" sz="3000" b="1" i="0" u="none" strike="noStrike" cap="none" dirty="0" err="1" smtClean="0">
                <a:solidFill>
                  <a:srgbClr val="00FF00"/>
                </a:solidFill>
                <a:latin typeface="Courier New"/>
                <a:ea typeface="Courier New"/>
                <a:cs typeface="Courier New"/>
                <a:sym typeface="Courier New"/>
              </a:rPr>
              <a:t>rawstr</a:t>
            </a:r>
            <a:r>
              <a:rPr lang="es-ES" sz="3000" b="1" i="0" u="none" strike="noStrike" cap="none" dirty="0" smtClean="0">
                <a:solidFill>
                  <a:srgbClr val="00FF00"/>
                </a:solidFill>
                <a:latin typeface="Courier New"/>
                <a:ea typeface="Courier New"/>
                <a:cs typeface="Courier New"/>
                <a:sym typeface="Courier New"/>
              </a:rPr>
              <a:t> = input</a:t>
            </a:r>
            <a:r>
              <a:rPr lang="es-ES" sz="3000" b="1" dirty="0">
                <a:solidFill>
                  <a:srgbClr val="00FF00"/>
                </a:solidFill>
                <a:latin typeface="Courier New"/>
                <a:ea typeface="Courier New"/>
                <a:cs typeface="Courier New"/>
                <a:sym typeface="Courier New"/>
              </a:rPr>
              <a:t>(</a:t>
            </a:r>
            <a:r>
              <a:rPr lang="es-ES" sz="3000" b="1" dirty="0" smtClean="0">
                <a:solidFill>
                  <a:srgbClr val="00FF00"/>
                </a:solidFill>
                <a:latin typeface="Courier New"/>
                <a:ea typeface="Courier New"/>
                <a:cs typeface="Courier New"/>
                <a:sym typeface="Courier New"/>
              </a:rPr>
              <a:t>'Ingresar </a:t>
            </a:r>
            <a:r>
              <a:rPr lang="es-ES" sz="3000" b="1" i="0" u="none" strike="noStrike" cap="none" dirty="0" smtClean="0">
                <a:solidFill>
                  <a:srgbClr val="00FF00"/>
                </a:solidFill>
                <a:latin typeface="Courier New"/>
                <a:ea typeface="Courier New"/>
                <a:cs typeface="Courier New"/>
                <a:sym typeface="Courier New"/>
              </a:rPr>
              <a:t>un número:')</a:t>
            </a:r>
          </a:p>
          <a:p>
            <a:pPr marL="0" marR="0" lvl="0" indent="0" algn="l" rtl="0">
              <a:lnSpc>
                <a:spcPct val="100000"/>
              </a:lnSpc>
              <a:spcBef>
                <a:spcPts val="0"/>
              </a:spcBef>
              <a:spcAft>
                <a:spcPts val="0"/>
              </a:spcAft>
              <a:buClr>
                <a:srgbClr val="00FF00"/>
              </a:buClr>
              <a:buSzPct val="25000"/>
              <a:buFont typeface="Cabin"/>
              <a:buNone/>
            </a:pPr>
            <a:r>
              <a:rPr lang="es-ES" sz="3000" b="1" i="0" u="none" strike="noStrike" cap="none" dirty="0" smtClean="0">
                <a:solidFill>
                  <a:srgbClr val="00FF00"/>
                </a:solidFill>
                <a:latin typeface="Courier New"/>
                <a:ea typeface="Courier New"/>
                <a:cs typeface="Courier New"/>
                <a:sym typeface="Courier New"/>
              </a:rPr>
              <a:t>try: </a:t>
            </a:r>
          </a:p>
          <a:p>
            <a:pPr marL="0" marR="0" lvl="0" indent="0" algn="l" rtl="0">
              <a:lnSpc>
                <a:spcPct val="100000"/>
              </a:lnSpc>
              <a:spcBef>
                <a:spcPts val="0"/>
              </a:spcBef>
              <a:spcAft>
                <a:spcPts val="0"/>
              </a:spcAft>
              <a:buClr>
                <a:srgbClr val="00FF00"/>
              </a:buClr>
              <a:buSzPct val="25000"/>
              <a:buFont typeface="Cabin"/>
              <a:buNone/>
            </a:pPr>
            <a:r>
              <a:rPr lang="es-ES" sz="3000" b="1" i="0" u="none" strike="noStrike" cap="none" dirty="0" smtClean="0">
                <a:solidFill>
                  <a:srgbClr val="00FF00"/>
                </a:solidFill>
                <a:latin typeface="Courier New"/>
                <a:ea typeface="Courier New"/>
                <a:cs typeface="Courier New"/>
                <a:sym typeface="Courier New"/>
              </a:rPr>
              <a:t>    </a:t>
            </a:r>
            <a:r>
              <a:rPr lang="es-ES" sz="3000" b="1" i="0" u="none" strike="noStrike" cap="none" dirty="0" err="1" smtClean="0">
                <a:solidFill>
                  <a:srgbClr val="00FF00"/>
                </a:solidFill>
                <a:latin typeface="Courier New"/>
                <a:ea typeface="Courier New"/>
                <a:cs typeface="Courier New"/>
                <a:sym typeface="Courier New"/>
              </a:rPr>
              <a:t>ival</a:t>
            </a:r>
            <a:r>
              <a:rPr lang="es-ES" sz="3000" b="1" i="0" u="none" strike="noStrike" cap="none" dirty="0" smtClean="0">
                <a:solidFill>
                  <a:srgbClr val="00FF00"/>
                </a:solidFill>
                <a:latin typeface="Courier New"/>
                <a:ea typeface="Courier New"/>
                <a:cs typeface="Courier New"/>
                <a:sym typeface="Courier New"/>
              </a:rPr>
              <a:t> = </a:t>
            </a:r>
            <a:r>
              <a:rPr lang="es-ES" sz="3000" b="1" i="0" u="none" strike="noStrike" cap="none" dirty="0" err="1" smtClean="0">
                <a:solidFill>
                  <a:srgbClr val="00FF00"/>
                </a:solidFill>
                <a:latin typeface="Courier New"/>
                <a:ea typeface="Courier New"/>
                <a:cs typeface="Courier New"/>
                <a:sym typeface="Courier New"/>
              </a:rPr>
              <a:t>int</a:t>
            </a:r>
            <a:r>
              <a:rPr lang="es-ES" sz="3000" b="1" i="0" u="none" strike="noStrike" cap="none" dirty="0" smtClean="0">
                <a:solidFill>
                  <a:srgbClr val="00FF00"/>
                </a:solidFill>
                <a:latin typeface="Courier New"/>
                <a:ea typeface="Courier New"/>
                <a:cs typeface="Courier New"/>
                <a:sym typeface="Courier New"/>
              </a:rPr>
              <a:t>(</a:t>
            </a:r>
            <a:r>
              <a:rPr lang="es-ES" sz="3000" b="1" i="0" u="none" strike="noStrike" cap="none" dirty="0" err="1" smtClean="0">
                <a:solidFill>
                  <a:srgbClr val="00FF00"/>
                </a:solidFill>
                <a:latin typeface="Courier New"/>
                <a:ea typeface="Courier New"/>
                <a:cs typeface="Courier New"/>
                <a:sym typeface="Courier New"/>
              </a:rPr>
              <a:t>rawstr</a:t>
            </a:r>
            <a:r>
              <a:rPr lang="es-ES" sz="3000" b="1" i="0" u="none" strike="noStrike" cap="none" dirty="0" smtClean="0">
                <a:solidFill>
                  <a:srgbClr val="00FF00"/>
                </a:solidFill>
                <a:latin typeface="Courier New"/>
                <a:ea typeface="Courier New"/>
                <a:cs typeface="Courier New"/>
                <a:sym typeface="Courier New"/>
              </a:rPr>
              <a:t>)</a:t>
            </a:r>
          </a:p>
          <a:p>
            <a:pPr marL="0" marR="0" lvl="0" indent="0" algn="l" rtl="0">
              <a:lnSpc>
                <a:spcPct val="100000"/>
              </a:lnSpc>
              <a:spcBef>
                <a:spcPts val="0"/>
              </a:spcBef>
              <a:spcAft>
                <a:spcPts val="0"/>
              </a:spcAft>
              <a:buClr>
                <a:srgbClr val="00FF00"/>
              </a:buClr>
              <a:buSzPct val="25000"/>
              <a:buFont typeface="Cabin"/>
              <a:buNone/>
            </a:pPr>
            <a:r>
              <a:rPr lang="es-ES" sz="3000" b="1" i="0" u="none" strike="noStrike" cap="none" dirty="0" err="1" smtClean="0">
                <a:solidFill>
                  <a:srgbClr val="00FF00"/>
                </a:solidFill>
                <a:latin typeface="Courier New"/>
                <a:ea typeface="Courier New"/>
                <a:cs typeface="Courier New"/>
                <a:sym typeface="Courier New"/>
              </a:rPr>
              <a:t>except</a:t>
            </a:r>
            <a:r>
              <a:rPr lang="es-ES" sz="3000" b="1" i="0" u="none" strike="noStrike" cap="none" dirty="0" smtClean="0">
                <a:solidFill>
                  <a:srgbClr val="00FF00"/>
                </a:solidFill>
                <a:latin typeface="Courier New"/>
                <a:ea typeface="Courier New"/>
                <a:cs typeface="Courier New"/>
                <a:sym typeface="Courier New"/>
              </a:rPr>
              <a:t>: </a:t>
            </a:r>
          </a:p>
          <a:p>
            <a:pPr marL="0" marR="0" lvl="0" indent="0" algn="l" rtl="0">
              <a:lnSpc>
                <a:spcPct val="100000"/>
              </a:lnSpc>
              <a:spcBef>
                <a:spcPts val="0"/>
              </a:spcBef>
              <a:spcAft>
                <a:spcPts val="0"/>
              </a:spcAft>
              <a:buClr>
                <a:srgbClr val="00FF00"/>
              </a:buClr>
              <a:buSzPct val="25000"/>
              <a:buFont typeface="Cabin"/>
              <a:buNone/>
            </a:pPr>
            <a:r>
              <a:rPr lang="es-ES" sz="3000" b="1" i="0" u="none" strike="noStrike" cap="none" dirty="0" smtClean="0">
                <a:solidFill>
                  <a:srgbClr val="00FF00"/>
                </a:solidFill>
                <a:latin typeface="Courier New"/>
                <a:ea typeface="Courier New"/>
                <a:cs typeface="Courier New"/>
                <a:sym typeface="Courier New"/>
              </a:rPr>
              <a:t>    </a:t>
            </a:r>
            <a:r>
              <a:rPr lang="es-ES" sz="3000" b="1" i="0" u="none" strike="noStrike" cap="none" dirty="0" err="1" smtClean="0">
                <a:solidFill>
                  <a:srgbClr val="FF9900"/>
                </a:solidFill>
                <a:latin typeface="Courier New"/>
                <a:ea typeface="Courier New"/>
                <a:cs typeface="Courier New"/>
                <a:sym typeface="Courier New"/>
              </a:rPr>
              <a:t>ival</a:t>
            </a:r>
            <a:r>
              <a:rPr lang="es-ES" sz="3000" b="1" i="0" u="none" strike="noStrike" cap="none" dirty="0" smtClean="0">
                <a:solidFill>
                  <a:srgbClr val="FF9900"/>
                </a:solidFill>
                <a:latin typeface="Courier New"/>
                <a:ea typeface="Courier New"/>
                <a:cs typeface="Courier New"/>
                <a:sym typeface="Courier New"/>
              </a:rPr>
              <a:t> = -1</a:t>
            </a:r>
          </a:p>
          <a:p>
            <a:pPr marL="0" marR="0" lvl="0" indent="0" algn="l" rtl="0">
              <a:lnSpc>
                <a:spcPct val="100000"/>
              </a:lnSpc>
              <a:spcBef>
                <a:spcPts val="0"/>
              </a:spcBef>
              <a:spcAft>
                <a:spcPts val="0"/>
              </a:spcAft>
              <a:buClr>
                <a:srgbClr val="00FF00"/>
              </a:buClr>
              <a:buSzPct val="25000"/>
              <a:buFont typeface="Cabin"/>
              <a:buNone/>
            </a:pPr>
            <a:endParaRPr lang="es-ES" sz="3000" b="1" dirty="0" smtClean="0">
              <a:solidFill>
                <a:srgbClr val="00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s-ES" sz="3000" b="1" i="0" u="none" strike="noStrike" cap="none" dirty="0" err="1" smtClean="0">
                <a:solidFill>
                  <a:srgbClr val="00FF00"/>
                </a:solidFill>
                <a:latin typeface="Courier New"/>
                <a:ea typeface="Courier New"/>
                <a:cs typeface="Courier New"/>
                <a:sym typeface="Courier New"/>
              </a:rPr>
              <a:t>if</a:t>
            </a:r>
            <a:r>
              <a:rPr lang="es-ES" sz="3000" b="1" i="0" u="none" strike="noStrike" cap="none" dirty="0" smtClean="0">
                <a:solidFill>
                  <a:srgbClr val="00FF00"/>
                </a:solidFill>
                <a:latin typeface="Courier New"/>
                <a:ea typeface="Courier New"/>
                <a:cs typeface="Courier New"/>
                <a:sym typeface="Courier New"/>
              </a:rPr>
              <a:t> </a:t>
            </a:r>
            <a:r>
              <a:rPr lang="es-ES" sz="3000" b="1" i="0" u="none" strike="noStrike" cap="none" dirty="0" err="1" smtClean="0">
                <a:solidFill>
                  <a:srgbClr val="00FF00"/>
                </a:solidFill>
                <a:latin typeface="Courier New"/>
                <a:ea typeface="Courier New"/>
                <a:cs typeface="Courier New"/>
                <a:sym typeface="Courier New"/>
              </a:rPr>
              <a:t>ival</a:t>
            </a:r>
            <a:r>
              <a:rPr lang="es-ES" sz="3000" b="1" i="0" u="none" strike="noStrike" cap="none" dirty="0" smtClean="0">
                <a:solidFill>
                  <a:srgbClr val="00FF00"/>
                </a:solidFill>
                <a:latin typeface="Courier New"/>
                <a:ea typeface="Courier New"/>
                <a:cs typeface="Courier New"/>
                <a:sym typeface="Courier New"/>
              </a:rPr>
              <a:t> &gt; 0 :  </a:t>
            </a:r>
          </a:p>
          <a:p>
            <a:pPr lvl="0">
              <a:buClr>
                <a:srgbClr val="00FF00"/>
              </a:buClr>
              <a:buSzPct val="25000"/>
            </a:pPr>
            <a:r>
              <a:rPr lang="es-ES" sz="3000" b="1" i="0" u="none" strike="noStrike" cap="none" dirty="0" smtClean="0">
                <a:solidFill>
                  <a:srgbClr val="00FF00"/>
                </a:solidFill>
                <a:latin typeface="Courier New"/>
                <a:ea typeface="Courier New"/>
                <a:cs typeface="Courier New"/>
                <a:sym typeface="Courier New"/>
              </a:rPr>
              <a:t>    </a:t>
            </a:r>
            <a:r>
              <a:rPr lang="es-ES" sz="3000" b="1" i="0" u="none" strike="noStrike" cap="none" dirty="0" err="1" smtClean="0">
                <a:solidFill>
                  <a:srgbClr val="00FF00"/>
                </a:solidFill>
                <a:latin typeface="Courier New"/>
                <a:ea typeface="Courier New"/>
                <a:cs typeface="Courier New"/>
                <a:sym typeface="Courier New"/>
              </a:rPr>
              <a:t>print</a:t>
            </a:r>
            <a:r>
              <a:rPr lang="es-ES" sz="3000" b="1" dirty="0">
                <a:solidFill>
                  <a:srgbClr val="00FF00"/>
                </a:solidFill>
                <a:latin typeface="Courier New"/>
                <a:ea typeface="Courier New"/>
                <a:cs typeface="Courier New"/>
                <a:sym typeface="Courier New"/>
              </a:rPr>
              <a:t>('Buen </a:t>
            </a:r>
            <a:r>
              <a:rPr lang="es-ES" sz="3000" b="1" i="0" u="none" strike="noStrike" cap="none" dirty="0" smtClean="0">
                <a:solidFill>
                  <a:srgbClr val="00FF00"/>
                </a:solidFill>
                <a:latin typeface="Courier New"/>
                <a:ea typeface="Courier New"/>
                <a:cs typeface="Courier New"/>
                <a:sym typeface="Courier New"/>
              </a:rPr>
              <a:t>trabajo</a:t>
            </a:r>
            <a:r>
              <a:rPr lang="es-ES" sz="3000" b="1" dirty="0" smtClean="0">
                <a:solidFill>
                  <a:srgbClr val="00FF00"/>
                </a:solidFill>
                <a:latin typeface="Courier New"/>
                <a:ea typeface="Courier New"/>
                <a:cs typeface="Courier New"/>
                <a:sym typeface="Courier New"/>
              </a:rPr>
              <a:t>')</a:t>
            </a:r>
            <a:endParaRPr lang="es-ES" sz="3000" b="1" i="0" u="none" strike="noStrike" cap="none" dirty="0" smtClean="0">
              <a:solidFill>
                <a:srgbClr val="00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s-ES" sz="3000" b="1" i="0" u="none" strike="noStrike" cap="none" dirty="0" err="1" smtClean="0">
                <a:solidFill>
                  <a:srgbClr val="00FF00"/>
                </a:solidFill>
                <a:latin typeface="Courier New"/>
                <a:ea typeface="Courier New"/>
                <a:cs typeface="Courier New"/>
                <a:sym typeface="Courier New"/>
              </a:rPr>
              <a:t>else</a:t>
            </a:r>
            <a:r>
              <a:rPr lang="es-ES" sz="3000" b="1" i="0" u="none" strike="noStrike" cap="none" dirty="0" smtClean="0">
                <a:solidFill>
                  <a:srgbClr val="00FF00"/>
                </a:solidFill>
                <a:latin typeface="Courier New"/>
                <a:ea typeface="Courier New"/>
                <a:cs typeface="Courier New"/>
                <a:sym typeface="Courier New"/>
              </a:rPr>
              <a:t>:  </a:t>
            </a:r>
          </a:p>
          <a:p>
            <a:pPr lvl="0">
              <a:buClr>
                <a:srgbClr val="00FF00"/>
              </a:buClr>
              <a:buSzPct val="25000"/>
            </a:pPr>
            <a:r>
              <a:rPr lang="es-ES" sz="3000" b="1" i="0" u="none" strike="noStrike" cap="none" dirty="0" smtClean="0">
                <a:solidFill>
                  <a:srgbClr val="00FF00"/>
                </a:solidFill>
                <a:latin typeface="Courier New"/>
                <a:ea typeface="Courier New"/>
                <a:cs typeface="Courier New"/>
                <a:sym typeface="Courier New"/>
              </a:rPr>
              <a:t>    </a:t>
            </a:r>
            <a:r>
              <a:rPr lang="es-ES" sz="3000" b="1" i="0" u="none" strike="noStrike" cap="none" dirty="0" err="1" smtClean="0">
                <a:solidFill>
                  <a:srgbClr val="00FF00"/>
                </a:solidFill>
                <a:latin typeface="Courier New"/>
                <a:ea typeface="Courier New"/>
                <a:cs typeface="Courier New"/>
                <a:sym typeface="Courier New"/>
              </a:rPr>
              <a:t>print</a:t>
            </a:r>
            <a:r>
              <a:rPr lang="es-ES" sz="3000" b="1" dirty="0">
                <a:solidFill>
                  <a:srgbClr val="00FF00"/>
                </a:solidFill>
                <a:latin typeface="Courier New"/>
                <a:ea typeface="Courier New"/>
                <a:cs typeface="Courier New"/>
                <a:sym typeface="Courier New"/>
              </a:rPr>
              <a:t>('No </a:t>
            </a:r>
            <a:r>
              <a:rPr lang="es-ES" sz="3000" b="1" dirty="0" smtClean="0">
                <a:solidFill>
                  <a:srgbClr val="00FF00"/>
                </a:solidFill>
                <a:latin typeface="Courier New"/>
                <a:ea typeface="Courier New"/>
                <a:cs typeface="Courier New"/>
                <a:sym typeface="Courier New"/>
              </a:rPr>
              <a:t>es un número')</a:t>
            </a:r>
            <a:endParaRPr lang="es-ES" sz="3000" b="1" i="0" u="none" strike="noStrike" cap="none" dirty="0">
              <a:solidFill>
                <a:srgbClr val="00FF00"/>
              </a:solidFill>
              <a:latin typeface="Courier New"/>
              <a:ea typeface="Courier New"/>
              <a:cs typeface="Courier New"/>
              <a:sym typeface="Courier New"/>
            </a:endParaRPr>
          </a:p>
        </p:txBody>
      </p:sp>
      <p:sp>
        <p:nvSpPr>
          <p:cNvPr id="5" name="4 CuadroTexto"/>
          <p:cNvSpPr txBox="1"/>
          <p:nvPr/>
        </p:nvSpPr>
        <p:spPr>
          <a:xfrm>
            <a:off x="12501688" y="135927"/>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6" name="5 CuadroTexto"/>
          <p:cNvSpPr txBox="1"/>
          <p:nvPr/>
        </p:nvSpPr>
        <p:spPr>
          <a:xfrm>
            <a:off x="192388" y="148766"/>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74"/>
        <p:cNvGrpSpPr/>
        <p:nvPr/>
      </p:nvGrpSpPr>
      <p:grpSpPr>
        <a:xfrm>
          <a:off x="0" y="0"/>
          <a:ext cx="0" cy="0"/>
          <a:chOff x="0" y="0"/>
          <a:chExt cx="0" cy="0"/>
        </a:xfrm>
      </p:grpSpPr>
      <p:sp>
        <p:nvSpPr>
          <p:cNvPr id="676" name="Shape 676"/>
          <p:cNvSpPr txBox="1"/>
          <p:nvPr/>
        </p:nvSpPr>
        <p:spPr>
          <a:xfrm>
            <a:off x="2476500" y="2080312"/>
            <a:ext cx="10706100" cy="4702556"/>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Arial" charset="0"/>
                <a:ea typeface="Arial" charset="0"/>
                <a:cs typeface="Arial" charset="0"/>
                <a:sym typeface="Cabin"/>
              </a:rPr>
              <a:t>Reescriba su cálculo del salario para darle al empleado 1,5 veces la tarifa por hora para las horas trabajadas que excedan las 40 horas.</a:t>
            </a:r>
          </a:p>
          <a:p>
            <a:pPr marL="0" marR="0" lvl="0" indent="0" algn="l" rtl="0">
              <a:lnSpc>
                <a:spcPct val="100000"/>
              </a:lnSpc>
              <a:spcBef>
                <a:spcPts val="0"/>
              </a:spcBef>
              <a:spcAft>
                <a:spcPts val="0"/>
              </a:spcAft>
              <a:buClr>
                <a:schemeClr val="lt1"/>
              </a:buClr>
              <a:buFont typeface="Cabin"/>
              <a:buNone/>
            </a:pPr>
            <a:endParaRPr lang="es-AR" sz="3800" dirty="0" smtClean="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Courier" charset="0"/>
                <a:ea typeface="Courier" charset="0"/>
                <a:cs typeface="Courier" charset="0"/>
                <a:sym typeface="Cabin"/>
              </a:rPr>
              <a:t>Ingresar Horas: </a:t>
            </a:r>
            <a:r>
              <a:rPr lang="es-AR" sz="3800" u="none" strike="noStrike" cap="none" dirty="0" smtClean="0">
                <a:solidFill>
                  <a:srgbClr val="FFFF00"/>
                </a:solidFill>
                <a:latin typeface="Courier" charset="0"/>
                <a:ea typeface="Courier" charset="0"/>
                <a:cs typeface="Courier" charset="0"/>
                <a:sym typeface="Cabin"/>
              </a:rPr>
              <a:t>45</a:t>
            </a:r>
          </a:p>
          <a:p>
            <a:pPr marL="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Courier" charset="0"/>
                <a:ea typeface="Courier" charset="0"/>
                <a:cs typeface="Courier" charset="0"/>
                <a:sym typeface="Cabin"/>
              </a:rPr>
              <a:t>Ingresar Tarifa: </a:t>
            </a:r>
            <a:r>
              <a:rPr lang="es-AR" sz="3800" u="none" strike="noStrike" cap="none" dirty="0" smtClean="0">
                <a:solidFill>
                  <a:srgbClr val="FFFF00"/>
                </a:solidFill>
                <a:latin typeface="Courier" charset="0"/>
                <a:ea typeface="Courier" charset="0"/>
                <a:cs typeface="Courier" charset="0"/>
                <a:sym typeface="Cabin"/>
              </a:rPr>
              <a:t>10</a:t>
            </a:r>
            <a:r>
              <a:rPr lang="es-AR" sz="3800" u="none" strike="noStrike" cap="none" dirty="0" smtClean="0">
                <a:solidFill>
                  <a:schemeClr val="lt1"/>
                </a:solidFill>
                <a:latin typeface="Courier" charset="0"/>
                <a:ea typeface="Courier" charset="0"/>
                <a:cs typeface="Courier" charset="0"/>
                <a:sym typeface="Cabin"/>
              </a:rPr>
              <a:t> </a:t>
            </a:r>
          </a:p>
          <a:p>
            <a:pPr marL="0" marR="0" lvl="0" indent="0" algn="l" rtl="0">
              <a:lnSpc>
                <a:spcPct val="100000"/>
              </a:lnSpc>
              <a:spcBef>
                <a:spcPts val="0"/>
              </a:spcBef>
              <a:spcAft>
                <a:spcPts val="0"/>
              </a:spcAft>
              <a:buClr>
                <a:schemeClr val="lt1"/>
              </a:buClr>
              <a:buSzPct val="25000"/>
              <a:buFont typeface="Cabin"/>
              <a:buNone/>
            </a:pPr>
            <a:endParaRPr lang="es-AR" sz="3800" u="none" strike="noStrike" cap="none" dirty="0" smtClean="0">
              <a:solidFill>
                <a:schemeClr val="lt1"/>
              </a:solidFill>
              <a:latin typeface="Courier" charset="0"/>
              <a:ea typeface="Courier" charset="0"/>
              <a:cs typeface="Courier" charset="0"/>
              <a:sym typeface="Cabin"/>
            </a:endParaRPr>
          </a:p>
          <a:p>
            <a:pPr marL="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Courier" charset="0"/>
                <a:ea typeface="Courier" charset="0"/>
                <a:cs typeface="Courier" charset="0"/>
                <a:sym typeface="Cabin"/>
              </a:rPr>
              <a:t>Salario: 475.0</a:t>
            </a:r>
            <a:endParaRPr lang="es-AR" sz="3800" u="none" strike="noStrike" cap="none" dirty="0">
              <a:solidFill>
                <a:schemeClr val="lt1"/>
              </a:solidFill>
              <a:latin typeface="Courier" charset="0"/>
              <a:ea typeface="Courier" charset="0"/>
              <a:cs typeface="Courier" charset="0"/>
              <a:sym typeface="Cabin"/>
            </a:endParaRPr>
          </a:p>
        </p:txBody>
      </p:sp>
      <p:sp>
        <p:nvSpPr>
          <p:cNvPr id="677" name="Shape 677"/>
          <p:cNvSpPr txBox="1"/>
          <p:nvPr/>
        </p:nvSpPr>
        <p:spPr>
          <a:xfrm>
            <a:off x="9896474" y="6620188"/>
            <a:ext cx="5483433" cy="660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800" u="none" strike="noStrike" cap="none" dirty="0">
                <a:solidFill>
                  <a:schemeClr val="lt1"/>
                </a:solidFill>
                <a:latin typeface="Arial" charset="0"/>
                <a:ea typeface="Arial" charset="0"/>
                <a:cs typeface="Arial" charset="0"/>
                <a:sym typeface="Cabin"/>
              </a:rPr>
              <a:t>475 = 40 * 10 + 5 * 15</a:t>
            </a:r>
          </a:p>
        </p:txBody>
      </p:sp>
      <p:sp>
        <p:nvSpPr>
          <p:cNvPr id="5" name="Shape 682"/>
          <p:cNvSpPr txBox="1"/>
          <p:nvPr/>
        </p:nvSpPr>
        <p:spPr>
          <a:xfrm>
            <a:off x="509457" y="1101819"/>
            <a:ext cx="2503566" cy="660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3800" u="none" strike="noStrike" cap="none" dirty="0" smtClean="0">
                <a:solidFill>
                  <a:srgbClr val="FFFF00"/>
                </a:solidFill>
                <a:latin typeface="Arial" charset="0"/>
                <a:ea typeface="Arial" charset="0"/>
                <a:cs typeface="Arial" charset="0"/>
                <a:sym typeface="Cabin"/>
              </a:rPr>
              <a:t>Ejercicio</a:t>
            </a:r>
            <a:endParaRPr lang="es-AR" sz="3800" u="none" strike="noStrike" cap="none" dirty="0">
              <a:solidFill>
                <a:srgbClr val="FFFF00"/>
              </a:solidFill>
              <a:latin typeface="Arial" charset="0"/>
              <a:ea typeface="Arial" charset="0"/>
              <a:cs typeface="Arial" charset="0"/>
              <a:sym typeface="Cabin"/>
            </a:endParaRPr>
          </a:p>
        </p:txBody>
      </p:sp>
      <p:sp>
        <p:nvSpPr>
          <p:cNvPr id="6" name="5 CuadroTexto"/>
          <p:cNvSpPr txBox="1"/>
          <p:nvPr/>
        </p:nvSpPr>
        <p:spPr>
          <a:xfrm>
            <a:off x="12501688" y="135927"/>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7" name="6 CuadroTexto"/>
          <p:cNvSpPr txBox="1"/>
          <p:nvPr/>
        </p:nvSpPr>
        <p:spPr>
          <a:xfrm>
            <a:off x="187327" y="158702"/>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81"/>
        <p:cNvGrpSpPr/>
        <p:nvPr/>
      </p:nvGrpSpPr>
      <p:grpSpPr>
        <a:xfrm>
          <a:off x="0" y="0"/>
          <a:ext cx="0" cy="0"/>
          <a:chOff x="0" y="0"/>
          <a:chExt cx="0" cy="0"/>
        </a:xfrm>
      </p:grpSpPr>
      <p:sp>
        <p:nvSpPr>
          <p:cNvPr id="682" name="Shape 682"/>
          <p:cNvSpPr txBox="1"/>
          <p:nvPr/>
        </p:nvSpPr>
        <p:spPr>
          <a:xfrm>
            <a:off x="509457" y="1101819"/>
            <a:ext cx="2503566" cy="660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s-AR" sz="3800" u="none" strike="noStrike" cap="none" dirty="0" smtClean="0">
                <a:solidFill>
                  <a:srgbClr val="FFFF00"/>
                </a:solidFill>
                <a:latin typeface="Arial" charset="0"/>
                <a:ea typeface="Arial" charset="0"/>
                <a:cs typeface="Arial" charset="0"/>
                <a:sym typeface="Cabin"/>
              </a:rPr>
              <a:t>Ejercicio</a:t>
            </a:r>
            <a:endParaRPr lang="es-AR" sz="3800" u="none" strike="noStrike" cap="none" dirty="0">
              <a:solidFill>
                <a:srgbClr val="FFFF00"/>
              </a:solidFill>
              <a:latin typeface="Arial" charset="0"/>
              <a:ea typeface="Arial" charset="0"/>
              <a:cs typeface="Arial" charset="0"/>
              <a:sym typeface="Cabin"/>
            </a:endParaRPr>
          </a:p>
        </p:txBody>
      </p:sp>
      <p:sp>
        <p:nvSpPr>
          <p:cNvPr id="683" name="Shape 683"/>
          <p:cNvSpPr txBox="1"/>
          <p:nvPr/>
        </p:nvSpPr>
        <p:spPr>
          <a:xfrm>
            <a:off x="3136900" y="2180469"/>
            <a:ext cx="10706100" cy="5689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Arial" charset="0"/>
                <a:ea typeface="Arial" charset="0"/>
                <a:cs typeface="Arial" charset="0"/>
                <a:sym typeface="Cabin"/>
              </a:rPr>
              <a:t>Reescriba su programa de salarios usando try y except de modo que su programa maneje input (entradas) no numéricas de forma correcta.</a:t>
            </a:r>
          </a:p>
          <a:p>
            <a:pPr marL="0" marR="0" lvl="0" indent="0" algn="l" rtl="0">
              <a:lnSpc>
                <a:spcPct val="100000"/>
              </a:lnSpc>
              <a:spcBef>
                <a:spcPts val="0"/>
              </a:spcBef>
              <a:spcAft>
                <a:spcPts val="0"/>
              </a:spcAft>
              <a:buClr>
                <a:schemeClr val="lt1"/>
              </a:buClr>
              <a:buFont typeface="Cabin"/>
              <a:buNone/>
            </a:pPr>
            <a:endParaRPr lang="es-AR" sz="3800" dirty="0" smtClean="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Courier" charset="0"/>
                <a:ea typeface="Courier" charset="0"/>
                <a:cs typeface="Courier" charset="0"/>
                <a:sym typeface="Cabin"/>
              </a:rPr>
              <a:t>Ingresar Horas: </a:t>
            </a:r>
            <a:r>
              <a:rPr lang="es-AR" sz="3800" u="none" strike="noStrike" cap="none" dirty="0" smtClean="0">
                <a:solidFill>
                  <a:srgbClr val="FFFF00"/>
                </a:solidFill>
                <a:latin typeface="Courier" charset="0"/>
                <a:ea typeface="Courier" charset="0"/>
                <a:cs typeface="Courier" charset="0"/>
                <a:sym typeface="Cabin"/>
              </a:rPr>
              <a:t>20</a:t>
            </a:r>
            <a:r>
              <a:rPr lang="es-AR" sz="3800" u="none" strike="noStrike" cap="none" dirty="0" smtClean="0">
                <a:solidFill>
                  <a:schemeClr val="lt1"/>
                </a:solidFill>
                <a:latin typeface="Courier" charset="0"/>
                <a:ea typeface="Courier" charset="0"/>
                <a:cs typeface="Courier" charset="0"/>
                <a:sym typeface="Cabin"/>
              </a:rPr>
              <a:t> </a:t>
            </a:r>
          </a:p>
          <a:p>
            <a:pPr marL="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chemeClr val="lt1"/>
                </a:solidFill>
                <a:latin typeface="Courier" charset="0"/>
                <a:ea typeface="Courier" charset="0"/>
                <a:cs typeface="Courier" charset="0"/>
                <a:sym typeface="Cabin"/>
              </a:rPr>
              <a:t>Ingresar Tarifa: </a:t>
            </a:r>
            <a:r>
              <a:rPr lang="es-AR" sz="3800" u="none" strike="noStrike" cap="none" dirty="0" smtClean="0">
                <a:solidFill>
                  <a:srgbClr val="FFFF00"/>
                </a:solidFill>
                <a:latin typeface="Courier" charset="0"/>
                <a:ea typeface="Courier" charset="0"/>
                <a:cs typeface="Courier" charset="0"/>
                <a:sym typeface="Cabin"/>
              </a:rPr>
              <a:t>nueve</a:t>
            </a:r>
            <a:endParaRPr lang="es-AR" sz="3800" u="none" strike="noStrike" cap="none" dirty="0" smtClean="0">
              <a:solidFill>
                <a:schemeClr val="lt1"/>
              </a:solidFill>
              <a:latin typeface="Courier" charset="0"/>
              <a:ea typeface="Courier" charset="0"/>
              <a:cs typeface="Courier" charset="0"/>
              <a:sym typeface="Cabin"/>
            </a:endParaRPr>
          </a:p>
          <a:p>
            <a:pPr marL="0" marR="0" lvl="0" indent="0" algn="l" rtl="0">
              <a:lnSpc>
                <a:spcPct val="100000"/>
              </a:lnSpc>
              <a:spcBef>
                <a:spcPts val="0"/>
              </a:spcBef>
              <a:spcAft>
                <a:spcPts val="0"/>
              </a:spcAft>
              <a:buClr>
                <a:schemeClr val="lt1"/>
              </a:buClr>
              <a:buSzPct val="25000"/>
              <a:buFont typeface="Cabin"/>
              <a:buNone/>
            </a:pPr>
            <a:r>
              <a:rPr lang="es-AR" sz="3800" u="none" strike="noStrike" cap="none" dirty="0" smtClean="0">
                <a:solidFill>
                  <a:srgbClr val="E06666"/>
                </a:solidFill>
                <a:latin typeface="Courier" charset="0"/>
                <a:ea typeface="Courier" charset="0"/>
                <a:cs typeface="Courier" charset="0"/>
                <a:sym typeface="Cabin"/>
              </a:rPr>
              <a:t>Error, por favor, ingresar un valor numérico</a:t>
            </a:r>
          </a:p>
          <a:p>
            <a:pPr marL="0" marR="0" lvl="0" indent="0" algn="ctr" rtl="0">
              <a:lnSpc>
                <a:spcPct val="100000"/>
              </a:lnSpc>
              <a:spcBef>
                <a:spcPts val="0"/>
              </a:spcBef>
              <a:spcAft>
                <a:spcPts val="0"/>
              </a:spcAft>
              <a:buNone/>
            </a:pPr>
            <a:endParaRPr lang="es-AR" sz="3800" u="none" strike="noStrike" cap="none" dirty="0" smtClean="0">
              <a:solidFill>
                <a:schemeClr val="lt1"/>
              </a:solidFill>
              <a:latin typeface="Courier" charset="0"/>
              <a:ea typeface="Courier" charset="0"/>
              <a:cs typeface="Courier" charset="0"/>
              <a:sym typeface="Cabin"/>
            </a:endParaRPr>
          </a:p>
          <a:p>
            <a:pPr lvl="0">
              <a:buClr>
                <a:schemeClr val="lt1"/>
              </a:buClr>
              <a:buSzPct val="25000"/>
            </a:pPr>
            <a:r>
              <a:rPr lang="es-AR" sz="3800" dirty="0" smtClean="0">
                <a:solidFill>
                  <a:schemeClr val="lt1"/>
                </a:solidFill>
                <a:latin typeface="Courier" charset="0"/>
                <a:ea typeface="Courier" charset="0"/>
                <a:cs typeface="Courier" charset="0"/>
                <a:sym typeface="Cabin"/>
              </a:rPr>
              <a:t>Ingresar Horas: </a:t>
            </a:r>
            <a:r>
              <a:rPr lang="es-AR" sz="3800" u="none" strike="noStrike" cap="none" dirty="0" smtClean="0">
                <a:solidFill>
                  <a:srgbClr val="FFFF00"/>
                </a:solidFill>
                <a:latin typeface="Courier" charset="0"/>
                <a:ea typeface="Courier" charset="0"/>
                <a:cs typeface="Courier" charset="0"/>
                <a:sym typeface="Cabin"/>
              </a:rPr>
              <a:t>cuarenta</a:t>
            </a:r>
            <a:endParaRPr lang="es-AR" sz="3800" u="none" strike="noStrike" cap="none" dirty="0" smtClean="0">
              <a:solidFill>
                <a:schemeClr val="lt1"/>
              </a:solidFill>
              <a:latin typeface="Courier" charset="0"/>
              <a:ea typeface="Courier" charset="0"/>
              <a:cs typeface="Courier" charset="0"/>
              <a:sym typeface="Cabin"/>
            </a:endParaRPr>
          </a:p>
          <a:p>
            <a:pPr lvl="0">
              <a:buClr>
                <a:schemeClr val="lt1"/>
              </a:buClr>
              <a:buSzPct val="25000"/>
            </a:pPr>
            <a:r>
              <a:rPr lang="es-AR" sz="3800" dirty="0">
                <a:solidFill>
                  <a:srgbClr val="E06666"/>
                </a:solidFill>
                <a:latin typeface="Courier" charset="0"/>
                <a:ea typeface="Courier" charset="0"/>
                <a:cs typeface="Courier" charset="0"/>
                <a:sym typeface="Cabin"/>
              </a:rPr>
              <a:t>Error, por favor, </a:t>
            </a:r>
            <a:r>
              <a:rPr lang="es-AR" sz="3800" dirty="0" smtClean="0">
                <a:solidFill>
                  <a:srgbClr val="E06666"/>
                </a:solidFill>
                <a:latin typeface="Courier" charset="0"/>
                <a:ea typeface="Courier" charset="0"/>
                <a:cs typeface="Courier" charset="0"/>
                <a:sym typeface="Cabin"/>
              </a:rPr>
              <a:t>ingresar </a:t>
            </a:r>
            <a:r>
              <a:rPr lang="es-AR" sz="3800" dirty="0">
                <a:solidFill>
                  <a:srgbClr val="E06666"/>
                </a:solidFill>
                <a:latin typeface="Courier" charset="0"/>
                <a:ea typeface="Courier" charset="0"/>
                <a:cs typeface="Courier" charset="0"/>
                <a:sym typeface="Cabin"/>
              </a:rPr>
              <a:t>un valor numérico</a:t>
            </a:r>
          </a:p>
        </p:txBody>
      </p:sp>
      <p:sp>
        <p:nvSpPr>
          <p:cNvPr id="4" name="3 CuadroTexto"/>
          <p:cNvSpPr txBox="1"/>
          <p:nvPr/>
        </p:nvSpPr>
        <p:spPr>
          <a:xfrm>
            <a:off x="12501688" y="135927"/>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5" name="4 CuadroTexto"/>
          <p:cNvSpPr txBox="1"/>
          <p:nvPr/>
        </p:nvSpPr>
        <p:spPr>
          <a:xfrm>
            <a:off x="19859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87"/>
        <p:cNvGrpSpPr/>
        <p:nvPr/>
      </p:nvGrpSpPr>
      <p:grpSpPr>
        <a:xfrm>
          <a:off x="0" y="0"/>
          <a:ext cx="0" cy="0"/>
          <a:chOff x="0" y="0"/>
          <a:chExt cx="0" cy="0"/>
        </a:xfrm>
      </p:grpSpPr>
      <p:sp>
        <p:nvSpPr>
          <p:cNvPr id="688" name="Shape 68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Síntesis</a:t>
            </a:r>
            <a:endParaRPr lang="es-AR" sz="7600" u="none" strike="noStrike" cap="none" dirty="0">
              <a:solidFill>
                <a:srgbClr val="FFFF00"/>
              </a:solidFill>
              <a:latin typeface="Arial" charset="0"/>
              <a:ea typeface="Arial" charset="0"/>
              <a:cs typeface="Arial" charset="0"/>
              <a:sym typeface="Cabin"/>
            </a:endParaRPr>
          </a:p>
        </p:txBody>
      </p:sp>
      <p:sp>
        <p:nvSpPr>
          <p:cNvPr id="689" name="Shape 689"/>
          <p:cNvSpPr txBox="1">
            <a:spLocks noGrp="1"/>
          </p:cNvSpPr>
          <p:nvPr>
            <p:ph idx="1"/>
          </p:nvPr>
        </p:nvSpPr>
        <p:spPr>
          <a:prstGeom prst="rect">
            <a:avLst/>
          </a:prstGeom>
          <a:noFill/>
          <a:ln>
            <a:noFill/>
          </a:ln>
        </p:spPr>
        <p:txBody>
          <a:bodyPr lIns="38100" tIns="38100" rIns="38100" bIns="38100" anchor="t" anchorCtr="0">
            <a:noAutofit/>
          </a:bodyPr>
          <a:lstStyle/>
          <a:p>
            <a:pPr marL="685800" marR="0" lvl="0" indent="-437896" algn="l" rtl="0">
              <a:lnSpc>
                <a:spcPct val="80000"/>
              </a:lnSpc>
              <a:spcBef>
                <a:spcPts val="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Operadores de comparación</a:t>
            </a:r>
            <a:br>
              <a:rPr lang="es-AR" sz="3600" b="0" u="none" strike="noStrike" cap="none" dirty="0" smtClean="0">
                <a:solidFill>
                  <a:schemeClr val="lt1"/>
                </a:solidFill>
                <a:latin typeface="Arial" charset="0"/>
                <a:ea typeface="Arial" charset="0"/>
                <a:cs typeface="Arial" charset="0"/>
                <a:sym typeface="Cabin"/>
              </a:rPr>
            </a:br>
            <a:r>
              <a:rPr lang="es-AR" sz="3600" b="0" u="none" strike="noStrike" cap="none" dirty="0" smtClean="0">
                <a:solidFill>
                  <a:srgbClr val="00FFFF"/>
                </a:solidFill>
                <a:latin typeface="Arial" charset="0"/>
                <a:ea typeface="Arial" charset="0"/>
                <a:cs typeface="Arial" charset="0"/>
                <a:sym typeface="Cabin"/>
              </a:rPr>
              <a:t>==   &lt;=   &gt;=   &gt;   &lt;   !   =</a:t>
            </a:r>
          </a:p>
          <a:p>
            <a:pPr marL="685800" marR="0" lvl="0" indent="-437896" algn="l" rtl="0">
              <a:lnSpc>
                <a:spcPct val="8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Indentación</a:t>
            </a:r>
          </a:p>
          <a:p>
            <a:pPr marL="685800" marR="0" lvl="0" indent="-437896" algn="l" rtl="0">
              <a:lnSpc>
                <a:spcPct val="80000"/>
              </a:lnSpc>
              <a:spcBef>
                <a:spcPts val="350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Decisiones Unidireccionales</a:t>
            </a:r>
            <a:endParaRPr lang="es-AR" sz="3600" b="0" dirty="0" smtClean="0">
              <a:solidFill>
                <a:schemeClr val="lt1"/>
              </a:solidFill>
              <a:latin typeface="Arial" charset="0"/>
              <a:ea typeface="Arial" charset="0"/>
              <a:cs typeface="Arial" charset="0"/>
              <a:sym typeface="Cabin"/>
            </a:endParaRPr>
          </a:p>
          <a:p>
            <a:pPr marL="685800" indent="-437896">
              <a:lnSpc>
                <a:spcPct val="80000"/>
              </a:lnSpc>
              <a:spcBef>
                <a:spcPts val="3500"/>
              </a:spcBef>
              <a:buClr>
                <a:schemeClr val="lt1"/>
              </a:buClr>
              <a:buSzPct val="100000"/>
              <a:buFont typeface="Cabin"/>
              <a:buChar char="•"/>
            </a:pPr>
            <a:r>
              <a:rPr lang="es-AR" sz="3600" b="0" dirty="0">
                <a:solidFill>
                  <a:schemeClr val="lt1"/>
                </a:solidFill>
                <a:latin typeface="Arial" charset="0"/>
                <a:ea typeface="Arial" charset="0"/>
                <a:cs typeface="Arial" charset="0"/>
                <a:sym typeface="Cabin"/>
              </a:rPr>
              <a:t>Decisiones </a:t>
            </a:r>
            <a:r>
              <a:rPr lang="es-AR" sz="3600" b="0" dirty="0" smtClean="0">
                <a:solidFill>
                  <a:schemeClr val="lt1"/>
                </a:solidFill>
                <a:latin typeface="Arial" charset="0"/>
                <a:ea typeface="Arial" charset="0"/>
                <a:cs typeface="Arial" charset="0"/>
                <a:sym typeface="Cabin"/>
              </a:rPr>
              <a:t>Bidireccionales:</a:t>
            </a:r>
            <a:br>
              <a:rPr lang="es-AR" sz="3600" b="0" dirty="0" smtClean="0">
                <a:solidFill>
                  <a:schemeClr val="lt1"/>
                </a:solidFill>
                <a:latin typeface="Arial" charset="0"/>
                <a:ea typeface="Arial" charset="0"/>
                <a:cs typeface="Arial" charset="0"/>
                <a:sym typeface="Cabin"/>
              </a:rPr>
            </a:br>
            <a:r>
              <a:rPr lang="es-AR" sz="3600" b="0" dirty="0" smtClean="0">
                <a:solidFill>
                  <a:srgbClr val="00FF00"/>
                </a:solidFill>
                <a:latin typeface="Arial" charset="0"/>
                <a:ea typeface="Arial" charset="0"/>
                <a:cs typeface="Arial" charset="0"/>
                <a:sym typeface="Cabin"/>
              </a:rPr>
              <a:t>if:</a:t>
            </a:r>
            <a:r>
              <a:rPr lang="es-AR" sz="3600" b="0" dirty="0" smtClean="0">
                <a:solidFill>
                  <a:schemeClr val="lt1"/>
                </a:solidFill>
                <a:latin typeface="Arial" charset="0"/>
                <a:ea typeface="Arial" charset="0"/>
                <a:cs typeface="Arial" charset="0"/>
                <a:sym typeface="Cabin"/>
              </a:rPr>
              <a:t>  y </a:t>
            </a:r>
            <a:r>
              <a:rPr lang="es-AR" sz="3600" b="0" dirty="0" smtClean="0">
                <a:solidFill>
                  <a:srgbClr val="00FF00"/>
                </a:solidFill>
                <a:latin typeface="Arial" charset="0"/>
                <a:ea typeface="Arial" charset="0"/>
                <a:cs typeface="Arial" charset="0"/>
                <a:sym typeface="Cabin"/>
              </a:rPr>
              <a:t>else:</a:t>
            </a:r>
            <a:endParaRPr lang="es-AR" sz="3600" b="0" dirty="0">
              <a:solidFill>
                <a:srgbClr val="00FF00"/>
              </a:solidFill>
              <a:latin typeface="Arial" charset="0"/>
              <a:ea typeface="Arial" charset="0"/>
              <a:cs typeface="Arial" charset="0"/>
              <a:sym typeface="Cabin"/>
            </a:endParaRPr>
          </a:p>
        </p:txBody>
      </p:sp>
      <p:sp>
        <p:nvSpPr>
          <p:cNvPr id="690" name="Shape 690"/>
          <p:cNvSpPr txBox="1">
            <a:spLocks noGrp="1"/>
          </p:cNvSpPr>
          <p:nvPr>
            <p:ph type="body" idx="4294967295"/>
          </p:nvPr>
        </p:nvSpPr>
        <p:spPr>
          <a:xfrm>
            <a:off x="8452979" y="2472824"/>
            <a:ext cx="6725999" cy="5702300"/>
          </a:xfrm>
          <a:prstGeom prst="rect">
            <a:avLst/>
          </a:prstGeom>
          <a:noFill/>
          <a:ln>
            <a:noFill/>
          </a:ln>
        </p:spPr>
        <p:txBody>
          <a:bodyPr lIns="38100" tIns="38100" rIns="38100" bIns="38100" anchor="t" anchorCtr="0">
            <a:noAutofit/>
          </a:bodyPr>
          <a:lstStyle/>
          <a:p>
            <a:pPr marL="685800" marR="0" lvl="0" indent="-437896" algn="l" rtl="0">
              <a:lnSpc>
                <a:spcPct val="80000"/>
              </a:lnSpc>
              <a:spcBef>
                <a:spcPts val="0"/>
              </a:spcBef>
              <a:spcAft>
                <a:spcPts val="0"/>
              </a:spcAft>
              <a:buClr>
                <a:schemeClr val="lt1"/>
              </a:buClr>
              <a:buSzPct val="100000"/>
              <a:buFont typeface="Cabin"/>
              <a:buChar char="•"/>
            </a:pPr>
            <a:r>
              <a:rPr lang="es-AR" sz="3600" b="0" u="none" strike="noStrike" cap="none" dirty="0" smtClean="0">
                <a:solidFill>
                  <a:schemeClr val="lt1"/>
                </a:solidFill>
                <a:latin typeface="Arial" charset="0"/>
                <a:ea typeface="Arial" charset="0"/>
                <a:cs typeface="Arial" charset="0"/>
                <a:sym typeface="Cabin"/>
              </a:rPr>
              <a:t>Decisiones Anidadas</a:t>
            </a:r>
          </a:p>
          <a:p>
            <a:pPr marL="685800" indent="-437896">
              <a:lnSpc>
                <a:spcPct val="80000"/>
              </a:lnSpc>
              <a:spcBef>
                <a:spcPts val="3500"/>
              </a:spcBef>
              <a:buClr>
                <a:schemeClr val="lt1"/>
              </a:buClr>
              <a:buSzPct val="100000"/>
              <a:buFont typeface="Cabin"/>
              <a:buChar char="•"/>
            </a:pPr>
            <a:r>
              <a:rPr lang="es-AR" sz="3600" b="0" dirty="0">
                <a:solidFill>
                  <a:schemeClr val="lt1"/>
                </a:solidFill>
                <a:latin typeface="Arial" charset="0"/>
                <a:ea typeface="Arial" charset="0"/>
                <a:cs typeface="Arial" charset="0"/>
                <a:sym typeface="Cabin"/>
              </a:rPr>
              <a:t>Decisiones </a:t>
            </a:r>
            <a:r>
              <a:rPr lang="es-AR" sz="3600" b="0" dirty="0" smtClean="0">
                <a:solidFill>
                  <a:schemeClr val="lt1"/>
                </a:solidFill>
                <a:latin typeface="Arial" charset="0"/>
                <a:ea typeface="Arial" charset="0"/>
                <a:cs typeface="Arial" charset="0"/>
                <a:sym typeface="Cabin"/>
              </a:rPr>
              <a:t>Multidireccionales </a:t>
            </a:r>
            <a:r>
              <a:rPr lang="es-AR" sz="3600" b="0" u="none" strike="noStrike" cap="none" dirty="0" smtClean="0">
                <a:solidFill>
                  <a:schemeClr val="lt1"/>
                </a:solidFill>
                <a:latin typeface="Arial" charset="0"/>
                <a:ea typeface="Arial" charset="0"/>
                <a:cs typeface="Arial" charset="0"/>
                <a:sym typeface="Cabin"/>
              </a:rPr>
              <a:t>usando </a:t>
            </a:r>
            <a:r>
              <a:rPr lang="es-AR" sz="3600" b="0" u="none" strike="noStrike" cap="none" dirty="0" smtClean="0">
                <a:solidFill>
                  <a:srgbClr val="00FF00"/>
                </a:solidFill>
                <a:latin typeface="Arial" charset="0"/>
                <a:ea typeface="Arial" charset="0"/>
                <a:cs typeface="Arial" charset="0"/>
                <a:sym typeface="Cabin"/>
              </a:rPr>
              <a:t>elif</a:t>
            </a:r>
          </a:p>
          <a:p>
            <a:pPr marL="685800" marR="0" lvl="0" indent="-437896" algn="l" rtl="0">
              <a:lnSpc>
                <a:spcPct val="80000"/>
              </a:lnSpc>
              <a:spcBef>
                <a:spcPts val="3500"/>
              </a:spcBef>
              <a:spcAft>
                <a:spcPts val="0"/>
              </a:spcAft>
              <a:buClr>
                <a:schemeClr val="lt1"/>
              </a:buClr>
              <a:buSzPct val="100000"/>
              <a:buFont typeface="Cabin"/>
              <a:buChar char="•"/>
            </a:pPr>
            <a:r>
              <a:rPr lang="es-AR" sz="3600" b="0" dirty="0" smtClean="0">
                <a:solidFill>
                  <a:srgbClr val="00FF00"/>
                </a:solidFill>
                <a:latin typeface="Arial" charset="0"/>
                <a:ea typeface="Arial" charset="0"/>
                <a:cs typeface="Arial" charset="0"/>
                <a:sym typeface="Cabin"/>
              </a:rPr>
              <a:t>t</a:t>
            </a:r>
            <a:r>
              <a:rPr lang="es-AR" sz="3600" b="0" u="none" strike="noStrike" cap="none" dirty="0" smtClean="0">
                <a:solidFill>
                  <a:srgbClr val="00FF00"/>
                </a:solidFill>
                <a:latin typeface="Arial" charset="0"/>
                <a:ea typeface="Arial" charset="0"/>
                <a:cs typeface="Arial" charset="0"/>
                <a:sym typeface="Cabin"/>
              </a:rPr>
              <a:t>ry</a:t>
            </a:r>
            <a:r>
              <a:rPr lang="es-AR" sz="3600" b="0" u="none" strike="noStrike" cap="none" dirty="0" smtClean="0">
                <a:solidFill>
                  <a:schemeClr val="lt1"/>
                </a:solidFill>
                <a:latin typeface="Arial" charset="0"/>
                <a:ea typeface="Arial" charset="0"/>
                <a:cs typeface="Arial" charset="0"/>
                <a:sym typeface="Cabin"/>
              </a:rPr>
              <a:t> / </a:t>
            </a:r>
            <a:r>
              <a:rPr lang="es-AR" sz="3600" b="0" dirty="0" smtClean="0">
                <a:solidFill>
                  <a:srgbClr val="FF9900"/>
                </a:solidFill>
                <a:latin typeface="Arial" charset="0"/>
                <a:ea typeface="Arial" charset="0"/>
                <a:cs typeface="Arial" charset="0"/>
                <a:sym typeface="Cabin"/>
              </a:rPr>
              <a:t>e</a:t>
            </a:r>
            <a:r>
              <a:rPr lang="es-AR" sz="3600" b="0" u="none" strike="noStrike" cap="none" dirty="0" smtClean="0">
                <a:solidFill>
                  <a:srgbClr val="FF9900"/>
                </a:solidFill>
                <a:latin typeface="Arial" charset="0"/>
                <a:ea typeface="Arial" charset="0"/>
                <a:cs typeface="Arial" charset="0"/>
                <a:sym typeface="Cabin"/>
              </a:rPr>
              <a:t>xcept</a:t>
            </a:r>
            <a:r>
              <a:rPr lang="es-AR" sz="3600" b="0" u="none" strike="noStrike" cap="none" dirty="0" smtClean="0">
                <a:solidFill>
                  <a:schemeClr val="lt1"/>
                </a:solidFill>
                <a:latin typeface="Arial" charset="0"/>
                <a:ea typeface="Arial" charset="0"/>
                <a:cs typeface="Arial" charset="0"/>
                <a:sym typeface="Cabin"/>
              </a:rPr>
              <a:t> para compensar errores</a:t>
            </a:r>
            <a:endParaRPr lang="es-AR" sz="3600" b="0" u="none" strike="noStrike" cap="none" dirty="0">
              <a:solidFill>
                <a:schemeClr val="lt1"/>
              </a:solidFill>
              <a:latin typeface="Arial" charset="0"/>
              <a:ea typeface="Arial" charset="0"/>
              <a:cs typeface="Arial" charset="0"/>
              <a:sym typeface="Cabin"/>
            </a:endParaRPr>
          </a:p>
        </p:txBody>
      </p:sp>
      <p:sp>
        <p:nvSpPr>
          <p:cNvPr id="5" name="4 CuadroTexto"/>
          <p:cNvSpPr txBox="1"/>
          <p:nvPr/>
        </p:nvSpPr>
        <p:spPr>
          <a:xfrm>
            <a:off x="12501688" y="135927"/>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6" name="5 CuadroTexto"/>
          <p:cNvSpPr txBox="1"/>
          <p:nvPr/>
        </p:nvSpPr>
        <p:spPr>
          <a:xfrm>
            <a:off x="171700"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23" name="Shape 458"/>
          <p:cNvSpPr txBox="1"/>
          <p:nvPr/>
        </p:nvSpPr>
        <p:spPr>
          <a:xfrm>
            <a:off x="955900" y="4404944"/>
            <a:ext cx="4726519" cy="2298600"/>
          </a:xfrm>
          <a:prstGeom prst="rect">
            <a:avLst/>
          </a:prstGeom>
          <a:noFill/>
          <a:ln w="50800" cap="rnd" cmpd="sng">
            <a:solidFill>
              <a:srgbClr val="FF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dirty="0"/>
          </a:p>
        </p:txBody>
      </p:sp>
      <p:sp>
        <p:nvSpPr>
          <p:cNvPr id="394" name="Shape 394"/>
          <p:cNvSpPr txBox="1">
            <a:spLocks noGrp="1"/>
          </p:cNvSpPr>
          <p:nvPr>
            <p:ph type="title"/>
          </p:nvPr>
        </p:nvSpPr>
        <p:spPr>
          <a:xfrm>
            <a:off x="1155700" y="933114"/>
            <a:ext cx="7758111"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AR" sz="6600" u="none" strike="noStrike" cap="none" dirty="0" smtClean="0">
                <a:solidFill>
                  <a:srgbClr val="FFFF00"/>
                </a:solidFill>
                <a:latin typeface="Arial" charset="0"/>
                <a:ea typeface="Arial" charset="0"/>
                <a:cs typeface="Arial" charset="0"/>
                <a:sym typeface="Cabin"/>
              </a:rPr>
              <a:t>Visualizar Bloques</a:t>
            </a:r>
            <a:endParaRPr lang="es-AR" sz="6600" u="none" strike="noStrike" cap="none" dirty="0">
              <a:solidFill>
                <a:srgbClr val="FFFF00"/>
              </a:solidFill>
              <a:latin typeface="Arial" charset="0"/>
              <a:ea typeface="Arial" charset="0"/>
              <a:cs typeface="Arial" charset="0"/>
              <a:sym typeface="Cabin"/>
            </a:endParaRPr>
          </a:p>
        </p:txBody>
      </p:sp>
      <p:sp>
        <p:nvSpPr>
          <p:cNvPr id="396" name="Shape 396"/>
          <p:cNvSpPr/>
          <p:nvPr/>
        </p:nvSpPr>
        <p:spPr>
          <a:xfrm>
            <a:off x="9526819" y="3096206"/>
            <a:ext cx="3257489" cy="1349530"/>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&gt; 2</a:t>
            </a:r>
          </a:p>
        </p:txBody>
      </p:sp>
      <p:sp>
        <p:nvSpPr>
          <p:cNvPr id="397" name="Shape 397"/>
          <p:cNvSpPr txBox="1"/>
          <p:nvPr/>
        </p:nvSpPr>
        <p:spPr>
          <a:xfrm>
            <a:off x="12330587" y="4469005"/>
            <a:ext cx="3176051" cy="116338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dirty="0" err="1" smtClean="0">
                <a:solidFill>
                  <a:schemeClr val="lt1"/>
                </a:solidFill>
                <a:latin typeface="Arial" charset="0"/>
                <a:ea typeface="Arial" charset="0"/>
                <a:cs typeface="Arial" charset="0"/>
                <a:sym typeface="Cabin"/>
              </a:rPr>
              <a:t>print</a:t>
            </a:r>
            <a:r>
              <a:rPr lang="es-AR" sz="3200" u="none" strike="noStrike" cap="none" dirty="0" smtClean="0">
                <a:solidFill>
                  <a:schemeClr val="lt1"/>
                </a:solidFill>
                <a:latin typeface="Arial" charset="0"/>
                <a:ea typeface="Arial" charset="0"/>
                <a:cs typeface="Arial" charset="0"/>
                <a:sym typeface="Cabin"/>
              </a:rPr>
              <a:t>(‘Más grande')</a:t>
            </a:r>
            <a:endParaRPr lang="es-AR" sz="3200" u="none" strike="noStrike" cap="none" dirty="0">
              <a:solidFill>
                <a:schemeClr val="lt1"/>
              </a:solidFill>
              <a:latin typeface="Arial" charset="0"/>
              <a:ea typeface="Arial" charset="0"/>
              <a:cs typeface="Arial" charset="0"/>
              <a:sym typeface="Cabin"/>
            </a:endParaRPr>
          </a:p>
        </p:txBody>
      </p:sp>
      <p:cxnSp>
        <p:nvCxnSpPr>
          <p:cNvPr id="398" name="Shape 398"/>
          <p:cNvCxnSpPr/>
          <p:nvPr/>
        </p:nvCxnSpPr>
        <p:spPr>
          <a:xfrm rot="10800000" flipH="1">
            <a:off x="12761041" y="3747704"/>
            <a:ext cx="1278272" cy="11633"/>
          </a:xfrm>
          <a:prstGeom prst="straightConnector1">
            <a:avLst/>
          </a:prstGeom>
          <a:noFill/>
          <a:ln w="63500" cap="rnd" cmpd="sng">
            <a:solidFill>
              <a:srgbClr val="00FF00"/>
            </a:solidFill>
            <a:prstDash val="solid"/>
            <a:miter/>
            <a:headEnd type="none" w="med" len="med"/>
            <a:tailEnd type="none" w="med" len="med"/>
          </a:ln>
        </p:spPr>
      </p:cxnSp>
      <p:cxnSp>
        <p:nvCxnSpPr>
          <p:cNvPr id="399" name="Shape 399"/>
          <p:cNvCxnSpPr/>
          <p:nvPr/>
        </p:nvCxnSpPr>
        <p:spPr>
          <a:xfrm rot="10800000" flipH="1">
            <a:off x="13988416" y="3765154"/>
            <a:ext cx="17450" cy="683491"/>
          </a:xfrm>
          <a:prstGeom prst="straightConnector1">
            <a:avLst/>
          </a:prstGeom>
          <a:noFill/>
          <a:ln w="63500" cap="rnd" cmpd="sng">
            <a:solidFill>
              <a:srgbClr val="00FF00"/>
            </a:solidFill>
            <a:prstDash val="solid"/>
            <a:miter/>
            <a:headEnd type="stealth" w="med" len="med"/>
            <a:tailEnd type="none" w="med" len="med"/>
          </a:ln>
        </p:spPr>
      </p:cxnSp>
      <p:cxnSp>
        <p:nvCxnSpPr>
          <p:cNvPr id="400" name="Shape 400"/>
          <p:cNvCxnSpPr/>
          <p:nvPr/>
        </p:nvCxnSpPr>
        <p:spPr>
          <a:xfrm rot="10800000" flipH="1">
            <a:off x="11184649" y="6068664"/>
            <a:ext cx="2822672" cy="29085"/>
          </a:xfrm>
          <a:prstGeom prst="straightConnector1">
            <a:avLst/>
          </a:prstGeom>
          <a:noFill/>
          <a:ln w="63500" cap="rnd" cmpd="sng">
            <a:solidFill>
              <a:srgbClr val="00FF00"/>
            </a:solidFill>
            <a:prstDash val="solid"/>
            <a:miter/>
            <a:headEnd type="stealth" w="med" len="med"/>
            <a:tailEnd type="none" w="med" len="med"/>
          </a:ln>
        </p:spPr>
      </p:cxnSp>
      <p:sp>
        <p:nvSpPr>
          <p:cNvPr id="401" name="Shape 401"/>
          <p:cNvSpPr txBox="1"/>
          <p:nvPr/>
        </p:nvSpPr>
        <p:spPr>
          <a:xfrm>
            <a:off x="13229305" y="3148559"/>
            <a:ext cx="810008" cy="51189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err="1" smtClean="0">
                <a:solidFill>
                  <a:schemeClr val="lt1"/>
                </a:solidFill>
                <a:latin typeface="Arial" charset="0"/>
                <a:ea typeface="Arial" charset="0"/>
                <a:cs typeface="Arial" charset="0"/>
                <a:sym typeface="Cabin"/>
              </a:rPr>
              <a:t>Sí</a:t>
            </a:r>
            <a:endParaRPr lang="en-US" sz="3200" u="none" strike="noStrike" cap="none" dirty="0">
              <a:solidFill>
                <a:schemeClr val="lt1"/>
              </a:solidFill>
              <a:latin typeface="Arial" charset="0"/>
              <a:ea typeface="Arial" charset="0"/>
              <a:cs typeface="Arial" charset="0"/>
              <a:sym typeface="Cabin"/>
            </a:endParaRPr>
          </a:p>
        </p:txBody>
      </p:sp>
      <p:sp>
        <p:nvSpPr>
          <p:cNvPr id="402" name="Shape 402"/>
          <p:cNvSpPr txBox="1"/>
          <p:nvPr/>
        </p:nvSpPr>
        <p:spPr>
          <a:xfrm>
            <a:off x="9106544" y="3148559"/>
            <a:ext cx="495894" cy="51189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no</a:t>
            </a:r>
          </a:p>
        </p:txBody>
      </p:sp>
      <p:cxnSp>
        <p:nvCxnSpPr>
          <p:cNvPr id="403" name="Shape 403"/>
          <p:cNvCxnSpPr/>
          <p:nvPr/>
        </p:nvCxnSpPr>
        <p:spPr>
          <a:xfrm rot="10800000">
            <a:off x="13981145" y="5620760"/>
            <a:ext cx="8725" cy="423181"/>
          </a:xfrm>
          <a:prstGeom prst="straightConnector1">
            <a:avLst/>
          </a:prstGeom>
          <a:noFill/>
          <a:ln w="63500" cap="rnd" cmpd="sng">
            <a:solidFill>
              <a:srgbClr val="00FF00"/>
            </a:solidFill>
            <a:prstDash val="solid"/>
            <a:miter/>
            <a:headEnd type="none" w="med" len="med"/>
            <a:tailEnd type="none" w="med" len="med"/>
          </a:ln>
        </p:spPr>
      </p:cxnSp>
      <p:cxnSp>
        <p:nvCxnSpPr>
          <p:cNvPr id="404" name="Shape 404"/>
          <p:cNvCxnSpPr/>
          <p:nvPr/>
        </p:nvCxnSpPr>
        <p:spPr>
          <a:xfrm rot="10800000">
            <a:off x="11168652" y="2504331"/>
            <a:ext cx="4362" cy="629684"/>
          </a:xfrm>
          <a:prstGeom prst="straightConnector1">
            <a:avLst/>
          </a:prstGeom>
          <a:noFill/>
          <a:ln w="63500" cap="rnd" cmpd="sng">
            <a:solidFill>
              <a:srgbClr val="FFFFFF"/>
            </a:solidFill>
            <a:prstDash val="solid"/>
            <a:miter/>
            <a:headEnd type="stealth" w="med" len="med"/>
            <a:tailEnd type="none" w="med" len="med"/>
          </a:ln>
        </p:spPr>
      </p:cxnSp>
      <p:sp>
        <p:nvSpPr>
          <p:cNvPr id="405" name="Shape 405"/>
          <p:cNvSpPr txBox="1"/>
          <p:nvPr/>
        </p:nvSpPr>
        <p:spPr>
          <a:xfrm>
            <a:off x="9608257" y="1607068"/>
            <a:ext cx="3176051" cy="884175"/>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2600" u="none" strike="noStrike" cap="none" dirty="0">
                <a:solidFill>
                  <a:schemeClr val="lt1"/>
                </a:solidFill>
                <a:latin typeface="Arial" charset="0"/>
                <a:ea typeface="Arial" charset="0"/>
                <a:cs typeface="Arial" charset="0"/>
                <a:sym typeface="Cabin"/>
              </a:rPr>
              <a:t>X = 4</a:t>
            </a:r>
          </a:p>
        </p:txBody>
      </p:sp>
      <p:cxnSp>
        <p:nvCxnSpPr>
          <p:cNvPr id="406" name="Shape 406"/>
          <p:cNvCxnSpPr/>
          <p:nvPr/>
        </p:nvCxnSpPr>
        <p:spPr>
          <a:xfrm rot="10800000" flipH="1">
            <a:off x="8351796" y="3770972"/>
            <a:ext cx="1278272" cy="11633"/>
          </a:xfrm>
          <a:prstGeom prst="straightConnector1">
            <a:avLst/>
          </a:prstGeom>
          <a:noFill/>
          <a:ln w="63500" cap="rnd" cmpd="sng">
            <a:solidFill>
              <a:srgbClr val="FF9900"/>
            </a:solidFill>
            <a:prstDash val="solid"/>
            <a:miter/>
            <a:headEnd type="none" w="med" len="med"/>
            <a:tailEnd type="none" w="med" len="med"/>
          </a:ln>
        </p:spPr>
      </p:cxnSp>
      <p:cxnSp>
        <p:nvCxnSpPr>
          <p:cNvPr id="407" name="Shape 407"/>
          <p:cNvCxnSpPr/>
          <p:nvPr/>
        </p:nvCxnSpPr>
        <p:spPr>
          <a:xfrm rot="10800000" flipH="1">
            <a:off x="8334346" y="3765154"/>
            <a:ext cx="17450" cy="683491"/>
          </a:xfrm>
          <a:prstGeom prst="straightConnector1">
            <a:avLst/>
          </a:prstGeom>
          <a:noFill/>
          <a:ln w="63500" cap="rnd" cmpd="sng">
            <a:solidFill>
              <a:srgbClr val="FF9900"/>
            </a:solidFill>
            <a:prstDash val="solid"/>
            <a:miter/>
            <a:headEnd type="stealth" w="med" len="med"/>
            <a:tailEnd type="none" w="med" len="med"/>
          </a:ln>
        </p:spPr>
      </p:cxnSp>
      <p:sp>
        <p:nvSpPr>
          <p:cNvPr id="408" name="Shape 408"/>
          <p:cNvSpPr txBox="1"/>
          <p:nvPr/>
        </p:nvSpPr>
        <p:spPr>
          <a:xfrm>
            <a:off x="6804489" y="4445737"/>
            <a:ext cx="3176051" cy="1163389"/>
          </a:xfrm>
          <a:prstGeom prst="rect">
            <a:avLst/>
          </a:prstGeom>
          <a:noFill/>
          <a:ln w="50800" cap="rnd" cmpd="sng">
            <a:solidFill>
              <a:srgbClr val="FF99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dirty="0" err="1" smtClean="0">
                <a:solidFill>
                  <a:schemeClr val="lt1"/>
                </a:solidFill>
                <a:latin typeface="Arial" charset="0"/>
                <a:ea typeface="Arial" charset="0"/>
                <a:cs typeface="Arial" charset="0"/>
                <a:sym typeface="Cabin"/>
              </a:rPr>
              <a:t>print</a:t>
            </a:r>
            <a:r>
              <a:rPr lang="es-AR" sz="3200" u="none" strike="noStrike" cap="none" dirty="0" smtClean="0">
                <a:solidFill>
                  <a:schemeClr val="lt1"/>
                </a:solidFill>
                <a:latin typeface="Arial" charset="0"/>
                <a:ea typeface="Arial" charset="0"/>
                <a:cs typeface="Arial" charset="0"/>
                <a:sym typeface="Cabin"/>
              </a:rPr>
              <a:t>('No más grande')</a:t>
            </a:r>
            <a:endParaRPr lang="es-AR" sz="3200" u="none" strike="noStrike" cap="none" dirty="0">
              <a:solidFill>
                <a:schemeClr val="lt1"/>
              </a:solidFill>
              <a:latin typeface="Arial" charset="0"/>
              <a:ea typeface="Arial" charset="0"/>
              <a:cs typeface="Arial" charset="0"/>
              <a:sym typeface="Cabin"/>
            </a:endParaRPr>
          </a:p>
        </p:txBody>
      </p:sp>
      <p:cxnSp>
        <p:nvCxnSpPr>
          <p:cNvPr id="409" name="Shape 409"/>
          <p:cNvCxnSpPr/>
          <p:nvPr/>
        </p:nvCxnSpPr>
        <p:spPr>
          <a:xfrm flipH="1">
            <a:off x="8329981" y="6077390"/>
            <a:ext cx="2856119" cy="2908"/>
          </a:xfrm>
          <a:prstGeom prst="straightConnector1">
            <a:avLst/>
          </a:prstGeom>
          <a:noFill/>
          <a:ln w="63500" cap="rnd" cmpd="sng">
            <a:solidFill>
              <a:srgbClr val="FF9900"/>
            </a:solidFill>
            <a:prstDash val="solid"/>
            <a:miter/>
            <a:headEnd type="stealth" w="med" len="med"/>
            <a:tailEnd type="none" w="med" len="med"/>
          </a:ln>
        </p:spPr>
      </p:cxnSp>
      <p:cxnSp>
        <p:nvCxnSpPr>
          <p:cNvPr id="410" name="Shape 410"/>
          <p:cNvCxnSpPr/>
          <p:nvPr/>
        </p:nvCxnSpPr>
        <p:spPr>
          <a:xfrm rot="10800000">
            <a:off x="8303805" y="5632394"/>
            <a:ext cx="8725" cy="423181"/>
          </a:xfrm>
          <a:prstGeom prst="straightConnector1">
            <a:avLst/>
          </a:prstGeom>
          <a:noFill/>
          <a:ln w="63500" cap="rnd" cmpd="sng">
            <a:solidFill>
              <a:srgbClr val="FF9900"/>
            </a:solidFill>
            <a:prstDash val="solid"/>
            <a:miter/>
            <a:headEnd type="none" w="med" len="med"/>
            <a:tailEnd type="none" w="med" len="med"/>
          </a:ln>
        </p:spPr>
      </p:cxnSp>
      <p:cxnSp>
        <p:nvCxnSpPr>
          <p:cNvPr id="411" name="Shape 411"/>
          <p:cNvCxnSpPr/>
          <p:nvPr/>
        </p:nvCxnSpPr>
        <p:spPr>
          <a:xfrm rot="10800000" flipH="1">
            <a:off x="11196283" y="6138467"/>
            <a:ext cx="17450" cy="683491"/>
          </a:xfrm>
          <a:prstGeom prst="straightConnector1">
            <a:avLst/>
          </a:prstGeom>
          <a:noFill/>
          <a:ln w="63500" cap="rnd" cmpd="sng">
            <a:solidFill>
              <a:srgbClr val="00FFFF"/>
            </a:solidFill>
            <a:prstDash val="solid"/>
            <a:miter/>
            <a:headEnd type="stealth" w="med" len="med"/>
            <a:tailEnd type="none" w="med" len="med"/>
          </a:ln>
        </p:spPr>
      </p:cxnSp>
      <p:sp>
        <p:nvSpPr>
          <p:cNvPr id="412" name="Shape 412"/>
          <p:cNvSpPr txBox="1"/>
          <p:nvPr/>
        </p:nvSpPr>
        <p:spPr>
          <a:xfrm>
            <a:off x="9561721" y="6795783"/>
            <a:ext cx="3176051" cy="884175"/>
          </a:xfrm>
          <a:prstGeom prst="rect">
            <a:avLst/>
          </a:prstGeom>
          <a:noFill/>
          <a:ln w="50800" cap="rnd" cmpd="sng">
            <a:solidFill>
              <a:srgbClr val="00FFFF"/>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n-US" sz="3300" u="none" strike="noStrike" cap="none" dirty="0">
                <a:solidFill>
                  <a:schemeClr val="lt1"/>
                </a:solidFill>
                <a:latin typeface="Arial" charset="0"/>
                <a:ea typeface="Arial" charset="0"/>
                <a:cs typeface="Arial" charset="0"/>
                <a:sym typeface="Cabin"/>
              </a:rPr>
              <a:t>print </a:t>
            </a:r>
            <a:r>
              <a:rPr lang="es-AR" sz="3300" dirty="0" smtClean="0">
                <a:solidFill>
                  <a:schemeClr val="lt1"/>
                </a:solidFill>
                <a:latin typeface="Arial" charset="0"/>
                <a:ea typeface="Arial" charset="0"/>
                <a:cs typeface="Arial" charset="0"/>
                <a:sym typeface="Cabin"/>
              </a:rPr>
              <a:t>'Todo </a:t>
            </a:r>
            <a:r>
              <a:rPr lang="es-AR" sz="3300" u="none" strike="noStrike" cap="none" dirty="0" smtClean="0">
                <a:solidFill>
                  <a:schemeClr val="lt1"/>
                </a:solidFill>
                <a:latin typeface="Arial" charset="0"/>
                <a:ea typeface="Arial" charset="0"/>
                <a:cs typeface="Arial" charset="0"/>
                <a:sym typeface="Cabin"/>
              </a:rPr>
              <a:t>Terminado'</a:t>
            </a:r>
            <a:endParaRPr lang="es-AR" sz="3300" u="none" strike="noStrike" cap="none" dirty="0">
              <a:solidFill>
                <a:schemeClr val="lt1"/>
              </a:solidFill>
              <a:latin typeface="Arial" charset="0"/>
              <a:ea typeface="Arial" charset="0"/>
              <a:cs typeface="Arial" charset="0"/>
              <a:sym typeface="Cabin"/>
            </a:endParaRPr>
          </a:p>
        </p:txBody>
      </p:sp>
      <p:sp>
        <p:nvSpPr>
          <p:cNvPr id="22" name="Shape 418"/>
          <p:cNvSpPr txBox="1"/>
          <p:nvPr/>
        </p:nvSpPr>
        <p:spPr>
          <a:xfrm>
            <a:off x="1109119" y="3549412"/>
            <a:ext cx="5464934" cy="4130546"/>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s-ES" sz="2500" b="1" i="0" u="none" strike="noStrike" cap="none" dirty="0" smtClean="0">
                <a:solidFill>
                  <a:srgbClr val="FFFFFF"/>
                </a:solidFill>
                <a:latin typeface="Courier New"/>
                <a:ea typeface="Courier New"/>
                <a:cs typeface="Courier New"/>
                <a:sym typeface="Courier New"/>
              </a:rPr>
              <a:t>x = 4</a:t>
            </a:r>
          </a:p>
          <a:p>
            <a:pPr marL="0" marR="0" lvl="0" indent="0" algn="ctr" rtl="0">
              <a:lnSpc>
                <a:spcPct val="100000"/>
              </a:lnSpc>
              <a:spcBef>
                <a:spcPts val="0"/>
              </a:spcBef>
              <a:spcAft>
                <a:spcPts val="0"/>
              </a:spcAft>
              <a:buNone/>
            </a:pPr>
            <a:endParaRPr lang="es-ES" sz="2500" b="1" i="0" u="none" strike="noStrike" cap="none" dirty="0" smtClean="0">
              <a:solidFill>
                <a:schemeClr val="lt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00FF00"/>
              </a:buClr>
              <a:buSzPct val="25000"/>
              <a:buFont typeface="Cabin"/>
              <a:buNone/>
            </a:pPr>
            <a:r>
              <a:rPr lang="es-ES" sz="2500" b="1" i="0" u="none" strike="noStrike" cap="none" dirty="0" err="1" smtClean="0">
                <a:solidFill>
                  <a:srgbClr val="00FF00"/>
                </a:solidFill>
                <a:latin typeface="Courier New"/>
                <a:ea typeface="Courier New"/>
                <a:cs typeface="Courier New"/>
                <a:sym typeface="Courier New"/>
              </a:rPr>
              <a:t>if</a:t>
            </a:r>
            <a:r>
              <a:rPr lang="es-ES" sz="2500" b="1" i="0" u="none" strike="noStrike" cap="none" dirty="0" smtClean="0">
                <a:solidFill>
                  <a:srgbClr val="00FF00"/>
                </a:solidFill>
                <a:latin typeface="Courier New"/>
                <a:ea typeface="Courier New"/>
                <a:cs typeface="Courier New"/>
                <a:sym typeface="Courier New"/>
              </a:rPr>
              <a:t> x &gt; 2 :</a:t>
            </a:r>
          </a:p>
          <a:p>
            <a:pPr lvl="0">
              <a:buClr>
                <a:srgbClr val="00FF00"/>
              </a:buClr>
              <a:buSzPct val="25000"/>
            </a:pPr>
            <a:r>
              <a:rPr lang="es-ES" sz="2500" b="1" i="0" u="none" strike="noStrike" cap="none" dirty="0" smtClean="0">
                <a:solidFill>
                  <a:srgbClr val="00FF00"/>
                </a:solidFill>
                <a:latin typeface="Courier New"/>
                <a:ea typeface="Courier New"/>
                <a:cs typeface="Courier New"/>
                <a:sym typeface="Courier New"/>
              </a:rPr>
              <a:t>    </a:t>
            </a:r>
            <a:r>
              <a:rPr lang="es-ES" sz="2500" b="1" i="0" u="none" strike="noStrike" cap="none" dirty="0" err="1" smtClean="0">
                <a:solidFill>
                  <a:srgbClr val="00FF00"/>
                </a:solidFill>
                <a:latin typeface="Courier New"/>
                <a:ea typeface="Courier New"/>
                <a:cs typeface="Courier New"/>
                <a:sym typeface="Courier New"/>
              </a:rPr>
              <a:t>print</a:t>
            </a:r>
            <a:r>
              <a:rPr lang="es-ES" sz="2500" b="1" dirty="0">
                <a:solidFill>
                  <a:srgbClr val="00FF00"/>
                </a:solidFill>
                <a:latin typeface="Courier New"/>
                <a:ea typeface="Courier New"/>
                <a:cs typeface="Courier New"/>
                <a:sym typeface="Courier New"/>
              </a:rPr>
              <a:t>('Más </a:t>
            </a:r>
            <a:r>
              <a:rPr lang="es-ES" sz="2500" b="1" i="0" u="none" strike="noStrike" cap="none" dirty="0" smtClean="0">
                <a:solidFill>
                  <a:srgbClr val="00FF00"/>
                </a:solidFill>
                <a:latin typeface="Courier New"/>
                <a:ea typeface="Courier New"/>
                <a:cs typeface="Courier New"/>
                <a:sym typeface="Courier New"/>
              </a:rPr>
              <a:t>grande')</a:t>
            </a:r>
          </a:p>
          <a:p>
            <a:pPr marL="0" marR="0" lvl="0" indent="0" algn="l" rtl="0">
              <a:lnSpc>
                <a:spcPct val="100000"/>
              </a:lnSpc>
              <a:spcBef>
                <a:spcPts val="0"/>
              </a:spcBef>
              <a:spcAft>
                <a:spcPts val="0"/>
              </a:spcAft>
              <a:buClr>
                <a:srgbClr val="FF00FF"/>
              </a:buClr>
              <a:buSzPct val="25000"/>
              <a:buFont typeface="Cabin"/>
              <a:buNone/>
            </a:pPr>
            <a:r>
              <a:rPr lang="es-ES" sz="2500" b="1" i="0" u="none" strike="noStrike" cap="none" dirty="0" err="1" smtClean="0">
                <a:solidFill>
                  <a:srgbClr val="FF9900"/>
                </a:solidFill>
                <a:latin typeface="Courier New"/>
                <a:ea typeface="Courier New"/>
                <a:cs typeface="Courier New"/>
                <a:sym typeface="Courier New"/>
              </a:rPr>
              <a:t>else</a:t>
            </a:r>
            <a:r>
              <a:rPr lang="es-ES" sz="2500" b="1" i="0" u="none" strike="noStrike" cap="none" dirty="0" smtClean="0">
                <a:solidFill>
                  <a:srgbClr val="FF9900"/>
                </a:solidFill>
                <a:latin typeface="Courier New"/>
                <a:ea typeface="Courier New"/>
                <a:cs typeface="Courier New"/>
                <a:sym typeface="Courier New"/>
              </a:rPr>
              <a:t> :</a:t>
            </a:r>
          </a:p>
          <a:p>
            <a:pPr lvl="0">
              <a:buClr>
                <a:srgbClr val="FF00FF"/>
              </a:buClr>
              <a:buSzPct val="25000"/>
            </a:pPr>
            <a:r>
              <a:rPr lang="es-ES" sz="2500" b="1" i="0" u="none" strike="noStrike" cap="none" dirty="0" smtClean="0">
                <a:solidFill>
                  <a:srgbClr val="FF9900"/>
                </a:solidFill>
                <a:latin typeface="Courier New"/>
                <a:ea typeface="Courier New"/>
                <a:cs typeface="Courier New"/>
                <a:sym typeface="Courier New"/>
              </a:rPr>
              <a:t>    </a:t>
            </a:r>
            <a:r>
              <a:rPr lang="es-ES" sz="2500" b="1" i="0" u="none" strike="noStrike" cap="none" dirty="0" err="1" smtClean="0">
                <a:solidFill>
                  <a:srgbClr val="FF9900"/>
                </a:solidFill>
                <a:latin typeface="Courier New"/>
                <a:ea typeface="Courier New"/>
                <a:cs typeface="Courier New"/>
                <a:sym typeface="Courier New"/>
              </a:rPr>
              <a:t>print</a:t>
            </a:r>
            <a:r>
              <a:rPr lang="es-ES" sz="2500" b="1" dirty="0">
                <a:solidFill>
                  <a:srgbClr val="FF9900"/>
                </a:solidFill>
                <a:latin typeface="Courier New"/>
                <a:ea typeface="Courier New"/>
                <a:cs typeface="Courier New"/>
                <a:sym typeface="Courier New"/>
              </a:rPr>
              <a:t>('Más </a:t>
            </a:r>
            <a:r>
              <a:rPr lang="es-ES" sz="2500" b="1" i="0" u="none" strike="noStrike" cap="none" dirty="0" smtClean="0">
                <a:solidFill>
                  <a:srgbClr val="FF9900"/>
                </a:solidFill>
                <a:latin typeface="Courier New"/>
                <a:ea typeface="Courier New"/>
                <a:cs typeface="Courier New"/>
                <a:sym typeface="Courier New"/>
              </a:rPr>
              <a:t>pequeño')</a:t>
            </a:r>
          </a:p>
          <a:p>
            <a:pPr marL="0" marR="0" lvl="0" indent="0" algn="ctr" rtl="0">
              <a:lnSpc>
                <a:spcPct val="100000"/>
              </a:lnSpc>
              <a:spcBef>
                <a:spcPts val="0"/>
              </a:spcBef>
              <a:spcAft>
                <a:spcPts val="0"/>
              </a:spcAft>
              <a:buNone/>
            </a:pPr>
            <a:endParaRPr lang="es-ES" sz="2500" b="1" i="0" u="none" strike="noStrike" cap="none" dirty="0" smtClean="0">
              <a:solidFill>
                <a:srgbClr val="00FFFF"/>
              </a:solidFill>
              <a:latin typeface="Courier New"/>
              <a:ea typeface="Courier New"/>
              <a:cs typeface="Courier New"/>
              <a:sym typeface="Courier New"/>
            </a:endParaRPr>
          </a:p>
          <a:p>
            <a:pPr>
              <a:buClr>
                <a:srgbClr val="FF7F00"/>
              </a:buClr>
              <a:buSzPct val="25000"/>
            </a:pPr>
            <a:r>
              <a:rPr lang="es-ES" sz="2500" b="1" i="0" u="none" strike="noStrike" cap="none" dirty="0" err="1" smtClean="0">
                <a:solidFill>
                  <a:srgbClr val="00FFFF"/>
                </a:solidFill>
                <a:latin typeface="Courier New"/>
                <a:ea typeface="Courier New"/>
                <a:cs typeface="Courier New"/>
                <a:sym typeface="Courier New"/>
              </a:rPr>
              <a:t>print</a:t>
            </a:r>
            <a:r>
              <a:rPr lang="es-ES" sz="2500" b="1" i="0" u="none" strike="noStrike" cap="none" dirty="0" smtClean="0">
                <a:solidFill>
                  <a:srgbClr val="00FFFF"/>
                </a:solidFill>
                <a:latin typeface="Courier New"/>
                <a:ea typeface="Courier New"/>
                <a:cs typeface="Courier New"/>
                <a:sym typeface="Courier New"/>
              </a:rPr>
              <a:t> </a:t>
            </a:r>
            <a:r>
              <a:rPr lang="es-ES" sz="2500" b="1" dirty="0" smtClean="0">
                <a:solidFill>
                  <a:srgbClr val="00FFFF"/>
                </a:solidFill>
                <a:latin typeface="Courier New"/>
                <a:ea typeface="Courier New"/>
                <a:cs typeface="Courier New"/>
                <a:sym typeface="Courier New"/>
              </a:rPr>
              <a:t>'Todo </a:t>
            </a:r>
            <a:r>
              <a:rPr lang="es-ES" sz="2500" b="1" i="0" u="none" strike="noStrike" cap="none" dirty="0" smtClean="0">
                <a:solidFill>
                  <a:srgbClr val="00FFFF"/>
                </a:solidFill>
                <a:latin typeface="Courier New"/>
                <a:ea typeface="Courier New"/>
                <a:cs typeface="Courier New"/>
                <a:sym typeface="Courier New"/>
              </a:rPr>
              <a:t>Terminado'</a:t>
            </a:r>
            <a:endParaRPr lang="es-ES" sz="2500" b="1" i="0" u="none" strike="noStrike" cap="none" dirty="0">
              <a:solidFill>
                <a:srgbClr val="00FFFF"/>
              </a:solidFill>
              <a:latin typeface="Courier New"/>
              <a:ea typeface="Courier New"/>
              <a:cs typeface="Courier New"/>
              <a:sym typeface="Courier New"/>
            </a:endParaRPr>
          </a:p>
        </p:txBody>
      </p:sp>
      <p:sp>
        <p:nvSpPr>
          <p:cNvPr id="21" name="Shape 440"/>
          <p:cNvSpPr txBox="1"/>
          <p:nvPr/>
        </p:nvSpPr>
        <p:spPr>
          <a:xfrm>
            <a:off x="6436348" y="2819172"/>
            <a:ext cx="9189198" cy="3378200"/>
          </a:xfrm>
          <a:prstGeom prst="rect">
            <a:avLst/>
          </a:prstGeom>
          <a:noFill/>
          <a:ln w="50800" cap="rnd" cmpd="sng">
            <a:solidFill>
              <a:srgbClr val="FF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lang="es-ES" dirty="0">
              <a:solidFill>
                <a:srgbClr val="FFFF00"/>
              </a:solidFill>
            </a:endParaRPr>
          </a:p>
        </p:txBody>
      </p:sp>
      <p:sp>
        <p:nvSpPr>
          <p:cNvPr id="26" name="25 CuadroTexto"/>
          <p:cNvSpPr txBox="1"/>
          <p:nvPr/>
        </p:nvSpPr>
        <p:spPr>
          <a:xfrm>
            <a:off x="12501688" y="149374"/>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27" name="26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extLst>
      <p:ext uri="{BB962C8B-B14F-4D97-AF65-F5344CB8AC3E}">
        <p14:creationId xmlns:p14="http://schemas.microsoft.com/office/powerpoint/2010/main" val="8983070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47"/>
        <p:cNvGrpSpPr/>
        <p:nvPr/>
      </p:nvGrpSpPr>
      <p:grpSpPr>
        <a:xfrm>
          <a:off x="0" y="0"/>
          <a:ext cx="0" cy="0"/>
          <a:chOff x="0" y="0"/>
          <a:chExt cx="0" cy="0"/>
        </a:xfrm>
      </p:grpSpPr>
      <p:sp>
        <p:nvSpPr>
          <p:cNvPr id="548" name="Shape 548"/>
          <p:cNvSpPr txBox="1">
            <a:spLocks noGrp="1"/>
          </p:cNvSpPr>
          <p:nvPr>
            <p:ph type="title"/>
          </p:nvPr>
        </p:nvSpPr>
        <p:spPr>
          <a:prstGeom prst="rect">
            <a:avLst/>
          </a:prstGeom>
        </p:spPr>
        <p:txBody>
          <a:bodyPr lIns="91425" tIns="91425" rIns="91425" bIns="91425" anchor="ctr" anchorCtr="0">
            <a:noAutofit/>
          </a:bodyPr>
          <a:lstStyle/>
          <a:p>
            <a:pPr lvl="0">
              <a:spcBef>
                <a:spcPts val="0"/>
              </a:spcBef>
            </a:pPr>
            <a:r>
              <a:rPr lang="es-ES" sz="3600" dirty="0">
                <a:solidFill>
                  <a:srgbClr val="FFFF00"/>
                </a:solidFill>
              </a:rPr>
              <a:t>Agradecimientos / Colaboraciones</a:t>
            </a:r>
            <a:endParaRPr lang="en-US" sz="3600" dirty="0">
              <a:solidFill>
                <a:srgbClr val="FFFF00"/>
              </a:solidFill>
            </a:endParaRPr>
          </a:p>
        </p:txBody>
      </p:sp>
      <p:sp>
        <p:nvSpPr>
          <p:cNvPr id="549" name="Shape 549"/>
          <p:cNvSpPr txBox="1"/>
          <p:nvPr/>
        </p:nvSpPr>
        <p:spPr>
          <a:xfrm>
            <a:off x="1155700" y="2171403"/>
            <a:ext cx="6797699" cy="5943897"/>
          </a:xfrm>
          <a:prstGeom prst="rect">
            <a:avLst/>
          </a:prstGeom>
          <a:noFill/>
          <a:ln>
            <a:noFill/>
          </a:ln>
        </p:spPr>
        <p:txBody>
          <a:bodyPr lIns="91425" tIns="91425" rIns="91425" bIns="91425" anchor="t" anchorCtr="0">
            <a:noAutofit/>
          </a:bodyPr>
          <a:lstStyle/>
          <a:p>
            <a:pPr lvl="0"/>
            <a:r>
              <a:rPr lang="es-ES" sz="1800" dirty="0">
                <a:solidFill>
                  <a:srgbClr val="FFFFFF"/>
                </a:solidFill>
              </a:rPr>
              <a:t>Estas diapositivas están protegidas por derechos de autor 2010-  Charles R. Severance (</a:t>
            </a:r>
            <a:r>
              <a:rPr lang="es-ES" sz="1800" u="sng" dirty="0">
                <a:solidFill>
                  <a:srgbClr val="FFFF00"/>
                </a:solidFill>
                <a:hlinkClick r:id="rId3"/>
              </a:rPr>
              <a:t>www.dr-chuck.com</a:t>
            </a:r>
            <a:r>
              <a:rPr lang="es-ES" sz="1800" dirty="0">
                <a:solidFill>
                  <a:srgbClr val="FFFFFF"/>
                </a:solidFill>
              </a:rPr>
              <a:t>) de la Facultad de Información de la Universidad de </a:t>
            </a:r>
            <a:r>
              <a:rPr lang="es-ES" sz="1800" dirty="0" smtClean="0">
                <a:solidFill>
                  <a:srgbClr val="FFFFFF"/>
                </a:solidFill>
              </a:rPr>
              <a:t>Michigan, </a:t>
            </a:r>
            <a:r>
              <a:rPr lang="es-ES" sz="1800" dirty="0">
                <a:solidFill>
                  <a:srgbClr val="FFFFFF"/>
                </a:solidFill>
              </a:rPr>
              <a:t>y </a:t>
            </a:r>
            <a:r>
              <a:rPr lang="es-ES" sz="1800" dirty="0" smtClean="0">
                <a:solidFill>
                  <a:srgbClr val="FFFFFF"/>
                </a:solidFill>
              </a:rPr>
              <a:t>se </a:t>
            </a:r>
            <a:r>
              <a:rPr lang="es-ES" sz="1800" dirty="0">
                <a:solidFill>
                  <a:srgbClr val="FFFFFF"/>
                </a:solidFill>
              </a:rPr>
              <a:t>ponen a disposición bajo licencia de Creative Commons Attribution 4.0. Por favor, conserve esta última diapositiva en todas las copias del documento para cumplir con los requisitos de atribución de la licencia. Si realiza algún cambio, siéntase libre de agregar su nombre y el de su organización a la lista de colaboradores en esta página cuando republique los materiales.</a:t>
            </a:r>
          </a:p>
          <a:p>
            <a:pPr lvl="0"/>
            <a:endParaRPr lang="es-ES" sz="1800" dirty="0">
              <a:solidFill>
                <a:srgbClr val="FFFFFF"/>
              </a:solidFill>
            </a:endParaRPr>
          </a:p>
          <a:p>
            <a:pPr lvl="0"/>
            <a:r>
              <a:rPr lang="es-ES" sz="1800" dirty="0">
                <a:solidFill>
                  <a:srgbClr val="FFFFFF"/>
                </a:solidFill>
              </a:rPr>
              <a:t>Desarrollo inicial: Charles Severance, Facultad de Información de la Universidad de Michigan</a:t>
            </a:r>
          </a:p>
          <a:p>
            <a:pPr lvl="0"/>
            <a:endParaRPr lang="es-ES" sz="1800" dirty="0">
              <a:solidFill>
                <a:srgbClr val="FFFFFF"/>
              </a:solidFill>
            </a:endParaRPr>
          </a:p>
          <a:p>
            <a:pPr lvl="0"/>
            <a:r>
              <a:rPr lang="es-ES" sz="1800" dirty="0">
                <a:solidFill>
                  <a:srgbClr val="FFFFFF"/>
                </a:solidFill>
              </a:rPr>
              <a:t>… Ingrese nuevos colaboradores y traductores aquí</a:t>
            </a:r>
          </a:p>
          <a:p>
            <a:pPr lvl="0" rtl="0">
              <a:spcBef>
                <a:spcPts val="0"/>
              </a:spcBef>
              <a:buNone/>
            </a:pPr>
            <a:endParaRPr sz="1800" dirty="0">
              <a:solidFill>
                <a:srgbClr val="FFFFFF"/>
              </a:solidFill>
            </a:endParaRPr>
          </a:p>
        </p:txBody>
      </p:sp>
      <p:pic>
        <p:nvPicPr>
          <p:cNvPr id="550" name="Shape 550"/>
          <p:cNvPicPr preferRelativeResize="0"/>
          <p:nvPr/>
        </p:nvPicPr>
        <p:blipFill rotWithShape="1">
          <a:blip r:embed="rId4">
            <a:alphaModFix/>
          </a:blip>
          <a:srcRect/>
          <a:stretch/>
        </p:blipFill>
        <p:spPr>
          <a:xfrm>
            <a:off x="437900" y="991903"/>
            <a:ext cx="1024800" cy="1024800"/>
          </a:xfrm>
          <a:prstGeom prst="rect">
            <a:avLst/>
          </a:prstGeom>
          <a:noFill/>
          <a:ln>
            <a:noFill/>
          </a:ln>
        </p:spPr>
      </p:pic>
      <p:pic>
        <p:nvPicPr>
          <p:cNvPr id="551" name="Shape 551"/>
          <p:cNvPicPr preferRelativeResize="0"/>
          <p:nvPr/>
        </p:nvPicPr>
        <p:blipFill rotWithShape="1">
          <a:blip r:embed="rId5">
            <a:alphaModFix/>
          </a:blip>
          <a:srcRect/>
          <a:stretch/>
        </p:blipFill>
        <p:spPr>
          <a:xfrm>
            <a:off x="13897687" y="1170103"/>
            <a:ext cx="1968599" cy="668400"/>
          </a:xfrm>
          <a:prstGeom prst="rect">
            <a:avLst/>
          </a:prstGeom>
          <a:noFill/>
          <a:ln>
            <a:noFill/>
          </a:ln>
        </p:spPr>
      </p:pic>
      <p:sp>
        <p:nvSpPr>
          <p:cNvPr id="552" name="Shape 552"/>
          <p:cNvSpPr txBox="1"/>
          <p:nvPr/>
        </p:nvSpPr>
        <p:spPr>
          <a:xfrm>
            <a:off x="8704400" y="2369453"/>
            <a:ext cx="6797699" cy="5745847"/>
          </a:xfrm>
          <a:prstGeom prst="rect">
            <a:avLst/>
          </a:prstGeom>
          <a:noFill/>
          <a:ln>
            <a:noFill/>
          </a:ln>
        </p:spPr>
        <p:txBody>
          <a:bodyPr lIns="91425" tIns="91425" rIns="91425" bIns="91425" anchor="t" anchorCtr="0">
            <a:noAutofit/>
          </a:bodyPr>
          <a:lstStyle/>
          <a:p>
            <a:pPr lvl="0" rtl="0">
              <a:spcBef>
                <a:spcPts val="0"/>
              </a:spcBef>
              <a:buNone/>
            </a:pPr>
            <a:r>
              <a:rPr lang="en-US" sz="1800" dirty="0">
                <a:solidFill>
                  <a:srgbClr val="FFFFFF"/>
                </a:solidFill>
              </a:rPr>
              <a:t>...</a:t>
            </a:r>
          </a:p>
        </p:txBody>
      </p:sp>
      <p:sp>
        <p:nvSpPr>
          <p:cNvPr id="7" name="6 CuadroTexto"/>
          <p:cNvSpPr txBox="1"/>
          <p:nvPr/>
        </p:nvSpPr>
        <p:spPr>
          <a:xfrm>
            <a:off x="12501688" y="135927"/>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8" name="7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extLst>
      <p:ext uri="{BB962C8B-B14F-4D97-AF65-F5344CB8AC3E}">
        <p14:creationId xmlns:p14="http://schemas.microsoft.com/office/powerpoint/2010/main" val="9194074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6" name="Shape 466"/>
          <p:cNvSpPr txBox="1"/>
          <p:nvPr/>
        </p:nvSpPr>
        <p:spPr>
          <a:xfrm>
            <a:off x="1023921" y="2933700"/>
            <a:ext cx="5618926" cy="4457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endParaRPr lang="es-AR" sz="3000" b="1" i="0" u="none" strike="noStrike" cap="none" dirty="0" smtClean="0">
              <a:solidFill>
                <a:srgbClr val="00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smtClean="0">
                <a:solidFill>
                  <a:srgbClr val="00FF00"/>
                </a:solidFill>
                <a:latin typeface="Courier New"/>
                <a:ea typeface="Courier New"/>
                <a:cs typeface="Courier New"/>
                <a:sym typeface="Courier New"/>
              </a:rPr>
              <a:t>if</a:t>
            </a:r>
            <a:r>
              <a:rPr lang="es-AR" sz="3000" b="1" i="0" u="none" strike="noStrike" cap="none" dirty="0" smtClean="0">
                <a:solidFill>
                  <a:schemeClr val="lt1"/>
                </a:solidFill>
                <a:latin typeface="Courier New"/>
                <a:ea typeface="Courier New"/>
                <a:cs typeface="Courier New"/>
                <a:sym typeface="Courier New"/>
              </a:rPr>
              <a:t> x &lt; 2 :</a:t>
            </a:r>
          </a:p>
          <a:p>
            <a:pPr lvl="0">
              <a:buClr>
                <a:schemeClr val="lt1"/>
              </a:buClr>
              <a:buSzPct val="25000"/>
            </a:pPr>
            <a:r>
              <a:rPr lang="es-AR" sz="3000" b="1" i="0" u="none" strike="noStrike" cap="none" dirty="0" smtClean="0">
                <a:solidFill>
                  <a:schemeClr val="lt1"/>
                </a:solidFill>
                <a:latin typeface="Courier New"/>
                <a:ea typeface="Courier New"/>
                <a:cs typeface="Courier New"/>
                <a:sym typeface="Courier New"/>
              </a:rPr>
              <a:t>    </a:t>
            </a:r>
            <a:r>
              <a:rPr lang="es-AR" sz="3000" b="1" i="0" u="none" strike="noStrike" cap="none" dirty="0" err="1" smtClean="0">
                <a:solidFill>
                  <a:srgbClr val="00FF00"/>
                </a:solidFill>
                <a:latin typeface="Courier New"/>
                <a:ea typeface="Courier New"/>
                <a:cs typeface="Courier New"/>
                <a:sym typeface="Courier New"/>
              </a:rPr>
              <a:t>print</a:t>
            </a:r>
            <a:r>
              <a:rPr lang="es-AR" sz="3000" b="1" i="0" u="none" strike="noStrike" cap="none" dirty="0" smtClean="0">
                <a:solidFill>
                  <a:srgbClr val="00FF00"/>
                </a:solidFill>
                <a:latin typeface="Courier New"/>
                <a:ea typeface="Courier New"/>
                <a:cs typeface="Courier New"/>
                <a:sym typeface="Courier New"/>
              </a:rPr>
              <a:t>(</a:t>
            </a:r>
            <a:r>
              <a:rPr lang="es-AR" sz="3200" dirty="0" smtClean="0">
                <a:solidFill>
                  <a:schemeClr val="lt1"/>
                </a:solidFill>
                <a:latin typeface="Arial" charset="0"/>
                <a:ea typeface="Arial" charset="0"/>
                <a:cs typeface="Arial" charset="0"/>
                <a:sym typeface="Cabin"/>
              </a:rPr>
              <a:t>'</a:t>
            </a:r>
            <a:r>
              <a:rPr lang="es-AR" sz="3000" b="1" i="0" u="none" strike="noStrike" cap="none" dirty="0" smtClean="0">
                <a:solidFill>
                  <a:schemeClr val="lt1"/>
                </a:solidFill>
                <a:latin typeface="Courier New"/>
                <a:ea typeface="Courier New"/>
                <a:cs typeface="Courier New"/>
                <a:sym typeface="Courier New"/>
              </a:rPr>
              <a:t>Pequeño'</a:t>
            </a:r>
            <a:r>
              <a:rPr lang="es-AR" sz="3000" b="1" dirty="0" smtClean="0">
                <a:solidFill>
                  <a:srgbClr val="00FF00"/>
                </a:solidFill>
                <a:latin typeface="Courier New"/>
                <a:ea typeface="Courier New"/>
                <a:cs typeface="Courier New"/>
                <a:sym typeface="Courier New"/>
              </a:rPr>
              <a:t>)</a:t>
            </a:r>
            <a:endParaRPr lang="es-AR" sz="3000" b="1" i="0" u="none" strike="noStrike" cap="none" dirty="0" smtClean="0">
              <a:solidFill>
                <a:schemeClr val="lt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smtClean="0">
                <a:solidFill>
                  <a:srgbClr val="00FF00"/>
                </a:solidFill>
                <a:latin typeface="Courier New"/>
                <a:ea typeface="Courier New"/>
                <a:cs typeface="Courier New"/>
                <a:sym typeface="Courier New"/>
              </a:rPr>
              <a:t>elif</a:t>
            </a:r>
            <a:r>
              <a:rPr lang="es-AR" sz="3000" b="1" i="0" u="none" strike="noStrike" cap="none" dirty="0" smtClean="0">
                <a:solidFill>
                  <a:schemeClr val="lt1"/>
                </a:solidFill>
                <a:latin typeface="Courier New"/>
                <a:ea typeface="Courier New"/>
                <a:cs typeface="Courier New"/>
                <a:sym typeface="Courier New"/>
              </a:rPr>
              <a:t> x &lt; 10 :</a:t>
            </a:r>
          </a:p>
          <a:p>
            <a:pPr lvl="0">
              <a:buClr>
                <a:schemeClr val="lt1"/>
              </a:buClr>
              <a:buSzPct val="25000"/>
            </a:pPr>
            <a:r>
              <a:rPr lang="es-AR" sz="3000" b="1" i="0" u="none" strike="noStrike" cap="none" dirty="0" smtClean="0">
                <a:solidFill>
                  <a:schemeClr val="lt1"/>
                </a:solidFill>
                <a:latin typeface="Courier New"/>
                <a:ea typeface="Courier New"/>
                <a:cs typeface="Courier New"/>
                <a:sym typeface="Courier New"/>
              </a:rPr>
              <a:t>    </a:t>
            </a:r>
            <a:r>
              <a:rPr lang="es-AR" sz="3000" b="1" i="0" u="none" strike="noStrike" cap="none" dirty="0" err="1" smtClean="0">
                <a:solidFill>
                  <a:srgbClr val="00FF00"/>
                </a:solidFill>
                <a:latin typeface="Courier New"/>
                <a:ea typeface="Courier New"/>
                <a:cs typeface="Courier New"/>
                <a:sym typeface="Courier New"/>
              </a:rPr>
              <a:t>print</a:t>
            </a:r>
            <a:r>
              <a:rPr lang="es-AR" sz="3000" b="1" i="0" u="none" strike="noStrike" cap="none" dirty="0" smtClean="0">
                <a:solidFill>
                  <a:srgbClr val="00FF00"/>
                </a:solidFill>
                <a:latin typeface="Courier New"/>
                <a:ea typeface="Courier New"/>
                <a:cs typeface="Courier New"/>
                <a:sym typeface="Courier New"/>
              </a:rPr>
              <a:t>(</a:t>
            </a:r>
            <a:r>
              <a:rPr lang="es-AR" sz="3200" dirty="0" smtClean="0">
                <a:solidFill>
                  <a:schemeClr val="lt1"/>
                </a:solidFill>
                <a:latin typeface="Arial" charset="0"/>
                <a:ea typeface="Arial" charset="0"/>
                <a:cs typeface="Arial" charset="0"/>
                <a:sym typeface="Cabin"/>
              </a:rPr>
              <a:t>'M</a:t>
            </a:r>
            <a:r>
              <a:rPr lang="es-AR" sz="3000" b="1" dirty="0" smtClean="0">
                <a:solidFill>
                  <a:schemeClr val="lt1"/>
                </a:solidFill>
                <a:latin typeface="Courier New"/>
                <a:ea typeface="Courier New"/>
                <a:cs typeface="Courier New"/>
                <a:sym typeface="Courier New"/>
              </a:rPr>
              <a:t>ediano'</a:t>
            </a:r>
            <a:r>
              <a:rPr lang="es-AR" sz="3000" b="1" dirty="0" smtClean="0">
                <a:solidFill>
                  <a:srgbClr val="00FF00"/>
                </a:solidFill>
                <a:latin typeface="Courier New"/>
                <a:ea typeface="Courier New"/>
                <a:cs typeface="Courier New"/>
                <a:sym typeface="Courier New"/>
              </a:rPr>
              <a:t>)</a:t>
            </a:r>
            <a:endParaRPr lang="es-AR" sz="3000" b="1" i="0" u="none" strike="noStrike" cap="none" dirty="0" smtClean="0">
              <a:solidFill>
                <a:schemeClr val="lt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smtClean="0">
                <a:solidFill>
                  <a:srgbClr val="00FF00"/>
                </a:solidFill>
                <a:latin typeface="Courier New"/>
                <a:ea typeface="Courier New"/>
                <a:cs typeface="Courier New"/>
                <a:sym typeface="Courier New"/>
              </a:rPr>
              <a:t>else</a:t>
            </a:r>
            <a:r>
              <a:rPr lang="es-AR" sz="3000" b="1" i="0" u="none" strike="noStrike" cap="none" dirty="0" smtClean="0">
                <a:solidFill>
                  <a:schemeClr val="lt1"/>
                </a:solidFill>
                <a:latin typeface="Courier New"/>
                <a:ea typeface="Courier New"/>
                <a:cs typeface="Courier New"/>
                <a:sym typeface="Courier New"/>
              </a:rPr>
              <a:t> :</a:t>
            </a:r>
          </a:p>
          <a:p>
            <a:pPr lvl="0">
              <a:buClr>
                <a:schemeClr val="lt1"/>
              </a:buClr>
              <a:buSzPct val="25000"/>
            </a:pPr>
            <a:r>
              <a:rPr lang="es-AR" sz="3000" b="1" i="0" u="none" strike="noStrike" cap="none" dirty="0" smtClean="0">
                <a:solidFill>
                  <a:schemeClr val="lt1"/>
                </a:solidFill>
                <a:latin typeface="Courier New"/>
                <a:ea typeface="Courier New"/>
                <a:cs typeface="Courier New"/>
                <a:sym typeface="Courier New"/>
              </a:rPr>
              <a:t>    </a:t>
            </a:r>
            <a:r>
              <a:rPr lang="es-AR" sz="3000" b="1" i="0" u="none" strike="noStrike" cap="none" dirty="0" err="1" smtClean="0">
                <a:solidFill>
                  <a:srgbClr val="00FF00"/>
                </a:solidFill>
                <a:latin typeface="Courier New"/>
                <a:ea typeface="Courier New"/>
                <a:cs typeface="Courier New"/>
                <a:sym typeface="Courier New"/>
              </a:rPr>
              <a:t>print</a:t>
            </a:r>
            <a:r>
              <a:rPr lang="es-AR" sz="3000" b="1" i="0" u="none" strike="noStrike" cap="none" dirty="0" smtClean="0">
                <a:solidFill>
                  <a:srgbClr val="00FF00"/>
                </a:solidFill>
                <a:latin typeface="Courier New"/>
                <a:ea typeface="Courier New"/>
                <a:cs typeface="Courier New"/>
                <a:sym typeface="Courier New"/>
              </a:rPr>
              <a:t>(</a:t>
            </a:r>
            <a:r>
              <a:rPr lang="es-AR" sz="3200" dirty="0" smtClean="0">
                <a:solidFill>
                  <a:schemeClr val="lt1"/>
                </a:solidFill>
                <a:latin typeface="Arial" charset="0"/>
                <a:ea typeface="Arial" charset="0"/>
                <a:cs typeface="Arial" charset="0"/>
                <a:sym typeface="Cabin"/>
              </a:rPr>
              <a:t>'</a:t>
            </a:r>
            <a:r>
              <a:rPr lang="es-AR" sz="3000" b="1" i="0" u="none" strike="noStrike" cap="none" dirty="0" smtClean="0">
                <a:solidFill>
                  <a:schemeClr val="lt1"/>
                </a:solidFill>
                <a:latin typeface="Courier New"/>
                <a:ea typeface="Courier New"/>
                <a:cs typeface="Courier New"/>
                <a:sym typeface="Courier New"/>
              </a:rPr>
              <a:t>ENORME'</a:t>
            </a:r>
            <a:r>
              <a:rPr lang="es-AR" sz="3000" b="1" dirty="0" smtClean="0">
                <a:solidFill>
                  <a:srgbClr val="00FF00"/>
                </a:solidFill>
                <a:latin typeface="Courier New"/>
                <a:ea typeface="Courier New"/>
                <a:cs typeface="Courier New"/>
                <a:sym typeface="Courier New"/>
              </a:rPr>
              <a:t>)</a:t>
            </a:r>
            <a:endParaRPr lang="es-AR" sz="3000" b="1" i="0" u="none" strike="noStrike" cap="none" dirty="0" smtClean="0">
              <a:solidFill>
                <a:schemeClr val="lt1"/>
              </a:solidFill>
              <a:latin typeface="Courier New"/>
              <a:ea typeface="Courier New"/>
              <a:cs typeface="Courier New"/>
              <a:sym typeface="Courier New"/>
            </a:endParaRPr>
          </a:p>
          <a:p>
            <a:pPr lvl="0">
              <a:buClr>
                <a:srgbClr val="FFFF00"/>
              </a:buClr>
              <a:buSzPct val="25000"/>
            </a:pPr>
            <a:r>
              <a:rPr lang="es-AR" sz="3000" b="1" i="0" u="none" strike="noStrike" cap="none" dirty="0" err="1" smtClean="0">
                <a:solidFill>
                  <a:srgbClr val="00FF00"/>
                </a:solidFill>
                <a:latin typeface="Courier New"/>
                <a:ea typeface="Courier New"/>
                <a:cs typeface="Courier New"/>
                <a:sym typeface="Courier New"/>
              </a:rPr>
              <a:t>print</a:t>
            </a:r>
            <a:r>
              <a:rPr lang="es-AR" sz="3000" b="1" dirty="0" smtClean="0">
                <a:solidFill>
                  <a:schemeClr val="lt1"/>
                </a:solidFill>
                <a:latin typeface="Courier New"/>
                <a:ea typeface="Courier New"/>
                <a:cs typeface="Courier New"/>
                <a:sym typeface="Courier New"/>
              </a:rPr>
              <a:t>(</a:t>
            </a:r>
            <a:r>
              <a:rPr lang="es-AR" sz="3200" dirty="0" smtClean="0">
                <a:solidFill>
                  <a:schemeClr val="lt1"/>
                </a:solidFill>
                <a:latin typeface="Arial" charset="0"/>
                <a:ea typeface="Arial" charset="0"/>
                <a:cs typeface="Arial" charset="0"/>
                <a:sym typeface="Cabin"/>
              </a:rPr>
              <a:t>'</a:t>
            </a:r>
            <a:r>
              <a:rPr lang="es-AR" sz="3000" b="1" i="0" u="none" strike="noStrike" cap="none" dirty="0" smtClean="0">
                <a:solidFill>
                  <a:schemeClr val="lt1"/>
                </a:solidFill>
                <a:latin typeface="Courier New"/>
                <a:ea typeface="Courier New"/>
                <a:cs typeface="Courier New"/>
                <a:sym typeface="Courier New"/>
              </a:rPr>
              <a:t>Todo terminado'</a:t>
            </a:r>
            <a:r>
              <a:rPr lang="es-AR" sz="3000" b="1" dirty="0" smtClean="0">
                <a:solidFill>
                  <a:srgbClr val="00FF00"/>
                </a:solidFill>
                <a:latin typeface="Courier New"/>
                <a:ea typeface="Courier New"/>
                <a:cs typeface="Courier New"/>
                <a:sym typeface="Courier New"/>
              </a:rPr>
              <a:t>)</a:t>
            </a:r>
            <a:endParaRPr lang="es-AR" sz="3000" b="1" i="0" u="none" strike="noStrike" cap="none" dirty="0">
              <a:solidFill>
                <a:schemeClr val="lt1"/>
              </a:solidFill>
              <a:latin typeface="Courier New"/>
              <a:ea typeface="Courier New"/>
              <a:cs typeface="Courier New"/>
              <a:sym typeface="Courier New"/>
            </a:endParaRPr>
          </a:p>
        </p:txBody>
      </p:sp>
      <p:sp>
        <p:nvSpPr>
          <p:cNvPr id="467" name="Shape 467"/>
          <p:cNvSpPr/>
          <p:nvPr/>
        </p:nvSpPr>
        <p:spPr>
          <a:xfrm>
            <a:off x="7796412" y="2286710"/>
            <a:ext cx="3139423" cy="1300743"/>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2</a:t>
            </a:r>
          </a:p>
        </p:txBody>
      </p:sp>
      <p:sp>
        <p:nvSpPr>
          <p:cNvPr id="468" name="Shape 468"/>
          <p:cNvSpPr txBox="1"/>
          <p:nvPr/>
        </p:nvSpPr>
        <p:spPr>
          <a:xfrm>
            <a:off x="11552613" y="2376410"/>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ES" sz="3200" u="none" strike="noStrike" cap="none" dirty="0" err="1" smtClean="0">
                <a:solidFill>
                  <a:schemeClr val="lt1"/>
                </a:solidFill>
                <a:latin typeface="Arial" charset="0"/>
                <a:ea typeface="Arial" charset="0"/>
                <a:cs typeface="Arial" charset="0"/>
                <a:sym typeface="Cabin"/>
              </a:rPr>
              <a:t>print</a:t>
            </a:r>
            <a:r>
              <a:rPr lang="es-ES" sz="3200" u="none" strike="noStrike" cap="none" dirty="0" smtClean="0">
                <a:solidFill>
                  <a:schemeClr val="lt1"/>
                </a:solidFill>
                <a:latin typeface="Arial" charset="0"/>
                <a:ea typeface="Arial" charset="0"/>
                <a:cs typeface="Arial" charset="0"/>
                <a:sym typeface="Cabin"/>
              </a:rPr>
              <a:t>(</a:t>
            </a:r>
            <a:r>
              <a:rPr lang="es-ES" sz="3200" dirty="0" smtClean="0">
                <a:solidFill>
                  <a:schemeClr val="lt1"/>
                </a:solidFill>
                <a:latin typeface="Arial" charset="0"/>
                <a:ea typeface="Arial" charset="0"/>
                <a:cs typeface="Arial" charset="0"/>
                <a:sym typeface="Cabin"/>
              </a:rPr>
              <a:t>'</a:t>
            </a:r>
            <a:r>
              <a:rPr lang="es-ES" sz="3200" u="none" strike="noStrike" cap="none" dirty="0" smtClean="0">
                <a:solidFill>
                  <a:schemeClr val="lt1"/>
                </a:solidFill>
                <a:latin typeface="Arial" charset="0"/>
                <a:ea typeface="Arial" charset="0"/>
                <a:cs typeface="Arial" charset="0"/>
                <a:sym typeface="Cabin"/>
              </a:rPr>
              <a:t>pequeño')</a:t>
            </a:r>
            <a:endParaRPr lang="es-ES" sz="3200" u="none" strike="noStrike" cap="none" dirty="0">
              <a:solidFill>
                <a:schemeClr val="lt1"/>
              </a:solidFill>
              <a:latin typeface="Arial" charset="0"/>
              <a:ea typeface="Arial" charset="0"/>
              <a:cs typeface="Arial" charset="0"/>
              <a:sym typeface="Cabin"/>
            </a:endParaRPr>
          </a:p>
        </p:txBody>
      </p:sp>
      <p:cxnSp>
        <p:nvCxnSpPr>
          <p:cNvPr id="469" name="Shape 469"/>
          <p:cNvCxnSpPr/>
          <p:nvPr/>
        </p:nvCxnSpPr>
        <p:spPr>
          <a:xfrm rot="10800000">
            <a:off x="10986368" y="2939840"/>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70" name="Shape 470"/>
          <p:cNvCxnSpPr/>
          <p:nvPr/>
        </p:nvCxnSpPr>
        <p:spPr>
          <a:xfrm rot="10800000" flipH="1">
            <a:off x="9427836" y="6893651"/>
            <a:ext cx="5728196" cy="91113"/>
          </a:xfrm>
          <a:prstGeom prst="straightConnector1">
            <a:avLst/>
          </a:prstGeom>
          <a:noFill/>
          <a:ln w="63500" cap="rnd" cmpd="sng">
            <a:solidFill>
              <a:srgbClr val="00FF00"/>
            </a:solidFill>
            <a:prstDash val="solid"/>
            <a:miter/>
            <a:headEnd type="stealth" w="med" len="med"/>
            <a:tailEnd type="none" w="med" len="med"/>
          </a:ln>
        </p:spPr>
      </p:cxnSp>
      <p:sp>
        <p:nvSpPr>
          <p:cNvPr id="471" name="Shape 471"/>
          <p:cNvSpPr txBox="1"/>
          <p:nvPr/>
        </p:nvSpPr>
        <p:spPr>
          <a:xfrm>
            <a:off x="10389312" y="2202616"/>
            <a:ext cx="695265"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sí</a:t>
            </a:r>
            <a:endParaRPr lang="en-US" sz="3200" u="none" strike="noStrike" cap="none" dirty="0">
              <a:solidFill>
                <a:schemeClr val="lt1"/>
              </a:solidFill>
              <a:latin typeface="Arial" charset="0"/>
              <a:ea typeface="Arial" charset="0"/>
              <a:cs typeface="Arial" charset="0"/>
              <a:sym typeface="Cabin"/>
            </a:endParaRPr>
          </a:p>
        </p:txBody>
      </p:sp>
      <p:sp>
        <p:nvSpPr>
          <p:cNvPr id="472" name="Shape 472"/>
          <p:cNvSpPr txBox="1"/>
          <p:nvPr/>
        </p:nvSpPr>
        <p:spPr>
          <a:xfrm>
            <a:off x="8658374" y="3503271"/>
            <a:ext cx="4778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no</a:t>
            </a:r>
          </a:p>
        </p:txBody>
      </p:sp>
      <p:cxnSp>
        <p:nvCxnSpPr>
          <p:cNvPr id="473" name="Shape 473"/>
          <p:cNvCxnSpPr/>
          <p:nvPr/>
        </p:nvCxnSpPr>
        <p:spPr>
          <a:xfrm rot="10800000">
            <a:off x="15139225" y="2955278"/>
            <a:ext cx="33637" cy="3955201"/>
          </a:xfrm>
          <a:prstGeom prst="straightConnector1">
            <a:avLst/>
          </a:prstGeom>
          <a:noFill/>
          <a:ln w="63500" cap="rnd" cmpd="sng">
            <a:solidFill>
              <a:srgbClr val="00FF00"/>
            </a:solidFill>
            <a:prstDash val="solid"/>
            <a:miter/>
            <a:headEnd type="none" w="med" len="med"/>
            <a:tailEnd type="none" w="med" len="med"/>
          </a:ln>
        </p:spPr>
      </p:cxnSp>
      <p:cxnSp>
        <p:nvCxnSpPr>
          <p:cNvPr id="474" name="Shape 474"/>
          <p:cNvCxnSpPr/>
          <p:nvPr/>
        </p:nvCxnSpPr>
        <p:spPr>
          <a:xfrm rot="10800000">
            <a:off x="9378748" y="1716348"/>
            <a:ext cx="4237" cy="606802"/>
          </a:xfrm>
          <a:prstGeom prst="straightConnector1">
            <a:avLst/>
          </a:prstGeom>
          <a:noFill/>
          <a:ln w="63500" cap="rnd" cmpd="sng">
            <a:solidFill>
              <a:srgbClr val="00FF00"/>
            </a:solidFill>
            <a:prstDash val="solid"/>
            <a:miter/>
            <a:headEnd type="stealth" w="med" len="med"/>
            <a:tailEnd type="none" w="med" len="med"/>
          </a:ln>
        </p:spPr>
      </p:cxnSp>
      <p:cxnSp>
        <p:nvCxnSpPr>
          <p:cNvPr id="475" name="Shape 475"/>
          <p:cNvCxnSpPr/>
          <p:nvPr/>
        </p:nvCxnSpPr>
        <p:spPr>
          <a:xfrm rot="10800000" flipH="1">
            <a:off x="9382986" y="6743717"/>
            <a:ext cx="16686" cy="658714"/>
          </a:xfrm>
          <a:prstGeom prst="straightConnector1">
            <a:avLst/>
          </a:prstGeom>
          <a:noFill/>
          <a:ln w="63500" cap="rnd" cmpd="sng">
            <a:solidFill>
              <a:srgbClr val="00FF00"/>
            </a:solidFill>
            <a:prstDash val="solid"/>
            <a:miter/>
            <a:headEnd type="stealth" w="med" len="med"/>
            <a:tailEnd type="none" w="med" len="med"/>
          </a:ln>
        </p:spPr>
      </p:cxnSp>
      <p:sp>
        <p:nvSpPr>
          <p:cNvPr id="476" name="Shape 476"/>
          <p:cNvSpPr txBox="1"/>
          <p:nvPr/>
        </p:nvSpPr>
        <p:spPr>
          <a:xfrm>
            <a:off x="7807624" y="7377204"/>
            <a:ext cx="4388495" cy="8520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300" u="none" strike="noStrike" cap="none" dirty="0" err="1" smtClean="0">
                <a:solidFill>
                  <a:schemeClr val="lt1"/>
                </a:solidFill>
                <a:latin typeface="Arial" charset="0"/>
                <a:ea typeface="Arial" charset="0"/>
                <a:cs typeface="Arial" charset="0"/>
                <a:sym typeface="Cabin"/>
              </a:rPr>
              <a:t>print</a:t>
            </a:r>
            <a:r>
              <a:rPr lang="es-AR" sz="3300" dirty="0">
                <a:solidFill>
                  <a:schemeClr val="lt1"/>
                </a:solidFill>
                <a:latin typeface="Arial" charset="0"/>
                <a:ea typeface="Arial" charset="0"/>
                <a:cs typeface="Arial" charset="0"/>
                <a:sym typeface="Cabin"/>
              </a:rPr>
              <a:t>(</a:t>
            </a:r>
            <a:r>
              <a:rPr lang="es-AR" sz="3300" dirty="0" smtClean="0">
                <a:solidFill>
                  <a:schemeClr val="lt1"/>
                </a:solidFill>
                <a:latin typeface="Arial" charset="0"/>
                <a:ea typeface="Arial" charset="0"/>
                <a:cs typeface="Arial" charset="0"/>
                <a:sym typeface="Cabin"/>
              </a:rPr>
              <a:t>'Todo </a:t>
            </a:r>
            <a:r>
              <a:rPr lang="es-AR" sz="3300" u="none" strike="noStrike" cap="none" dirty="0" smtClean="0">
                <a:solidFill>
                  <a:schemeClr val="lt1"/>
                </a:solidFill>
                <a:latin typeface="Arial" charset="0"/>
                <a:ea typeface="Arial" charset="0"/>
                <a:cs typeface="Arial" charset="0"/>
                <a:sym typeface="Cabin"/>
              </a:rPr>
              <a:t>Terminado')</a:t>
            </a:r>
            <a:endParaRPr lang="es-AR" sz="3300" u="none" strike="noStrike" cap="none" dirty="0">
              <a:solidFill>
                <a:schemeClr val="lt1"/>
              </a:solidFill>
              <a:latin typeface="Arial" charset="0"/>
              <a:ea typeface="Arial" charset="0"/>
              <a:cs typeface="Arial" charset="0"/>
              <a:sym typeface="Cabin"/>
            </a:endParaRPr>
          </a:p>
        </p:txBody>
      </p:sp>
      <p:sp>
        <p:nvSpPr>
          <p:cNvPr id="477" name="Shape 477"/>
          <p:cNvSpPr/>
          <p:nvPr/>
        </p:nvSpPr>
        <p:spPr>
          <a:xfrm>
            <a:off x="7785199" y="4002229"/>
            <a:ext cx="3139423" cy="1300743"/>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10</a:t>
            </a:r>
          </a:p>
        </p:txBody>
      </p:sp>
      <p:sp>
        <p:nvSpPr>
          <p:cNvPr id="478" name="Shape 478"/>
          <p:cNvSpPr txBox="1"/>
          <p:nvPr/>
        </p:nvSpPr>
        <p:spPr>
          <a:xfrm>
            <a:off x="11541401" y="4091929"/>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ES" sz="3200" dirty="0" err="1" smtClean="0">
                <a:solidFill>
                  <a:schemeClr val="lt1"/>
                </a:solidFill>
                <a:latin typeface="Arial" charset="0"/>
                <a:ea typeface="Arial" charset="0"/>
                <a:cs typeface="Arial" charset="0"/>
                <a:sym typeface="Cabin"/>
              </a:rPr>
              <a:t>print</a:t>
            </a:r>
            <a:r>
              <a:rPr lang="es-ES" sz="3200" dirty="0" smtClean="0">
                <a:solidFill>
                  <a:schemeClr val="lt1"/>
                </a:solidFill>
                <a:latin typeface="Arial" charset="0"/>
                <a:ea typeface="Arial" charset="0"/>
                <a:cs typeface="Arial" charset="0"/>
                <a:sym typeface="Cabin"/>
              </a:rPr>
              <a:t>('Mediano</a:t>
            </a:r>
            <a:r>
              <a:rPr lang="es-ES" sz="3200" u="none" strike="noStrike" cap="none" dirty="0" smtClean="0">
                <a:solidFill>
                  <a:schemeClr val="lt1"/>
                </a:solidFill>
                <a:latin typeface="Arial" charset="0"/>
                <a:ea typeface="Arial" charset="0"/>
                <a:cs typeface="Arial" charset="0"/>
                <a:sym typeface="Cabin"/>
              </a:rPr>
              <a:t>')</a:t>
            </a:r>
            <a:endParaRPr lang="es-ES" sz="3200" u="none" strike="noStrike" cap="none" dirty="0">
              <a:solidFill>
                <a:schemeClr val="lt1"/>
              </a:solidFill>
              <a:latin typeface="Arial" charset="0"/>
              <a:ea typeface="Arial" charset="0"/>
              <a:cs typeface="Arial" charset="0"/>
              <a:sym typeface="Cabin"/>
            </a:endParaRPr>
          </a:p>
        </p:txBody>
      </p:sp>
      <p:cxnSp>
        <p:nvCxnSpPr>
          <p:cNvPr id="479" name="Shape 479"/>
          <p:cNvCxnSpPr/>
          <p:nvPr/>
        </p:nvCxnSpPr>
        <p:spPr>
          <a:xfrm rot="10800000">
            <a:off x="10975155" y="4655359"/>
            <a:ext cx="528401" cy="0"/>
          </a:xfrm>
          <a:prstGeom prst="straightConnector1">
            <a:avLst/>
          </a:prstGeom>
          <a:noFill/>
          <a:ln w="63500" cap="rnd" cmpd="sng">
            <a:solidFill>
              <a:srgbClr val="00FF00"/>
            </a:solidFill>
            <a:prstDash val="solid"/>
            <a:miter/>
            <a:headEnd type="stealth" w="med" len="med"/>
            <a:tailEnd type="none" w="med" len="med"/>
          </a:ln>
        </p:spPr>
      </p:cxnSp>
      <p:sp>
        <p:nvSpPr>
          <p:cNvPr id="480" name="Shape 480"/>
          <p:cNvSpPr txBox="1"/>
          <p:nvPr/>
        </p:nvSpPr>
        <p:spPr>
          <a:xfrm>
            <a:off x="10523862" y="3974197"/>
            <a:ext cx="77306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sí</a:t>
            </a:r>
            <a:endParaRPr lang="en-US" sz="3200" u="none" strike="noStrike" cap="none" dirty="0">
              <a:solidFill>
                <a:schemeClr val="lt1"/>
              </a:solidFill>
              <a:latin typeface="Arial" charset="0"/>
              <a:ea typeface="Arial" charset="0"/>
              <a:cs typeface="Arial" charset="0"/>
              <a:sym typeface="Cabin"/>
            </a:endParaRPr>
          </a:p>
        </p:txBody>
      </p:sp>
      <p:cxnSp>
        <p:nvCxnSpPr>
          <p:cNvPr id="481" name="Shape 481"/>
          <p:cNvCxnSpPr/>
          <p:nvPr/>
        </p:nvCxnSpPr>
        <p:spPr>
          <a:xfrm rot="10800000">
            <a:off x="14652870" y="2939840"/>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2" name="Shape 482"/>
          <p:cNvCxnSpPr/>
          <p:nvPr/>
        </p:nvCxnSpPr>
        <p:spPr>
          <a:xfrm rot="10800000">
            <a:off x="14619232" y="4644147"/>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3" name="Shape 483"/>
          <p:cNvCxnSpPr/>
          <p:nvPr/>
        </p:nvCxnSpPr>
        <p:spPr>
          <a:xfrm rot="10800000">
            <a:off x="9338212" y="3578833"/>
            <a:ext cx="1324" cy="497678"/>
          </a:xfrm>
          <a:prstGeom prst="straightConnector1">
            <a:avLst/>
          </a:prstGeom>
          <a:noFill/>
          <a:ln w="63500" cap="rnd" cmpd="sng">
            <a:solidFill>
              <a:srgbClr val="00FF00"/>
            </a:solidFill>
            <a:prstDash val="solid"/>
            <a:miter/>
            <a:headEnd type="stealth" w="med" len="med"/>
            <a:tailEnd type="none" w="med" len="med"/>
          </a:ln>
        </p:spPr>
      </p:cxnSp>
      <p:sp>
        <p:nvSpPr>
          <p:cNvPr id="484" name="Shape 484"/>
          <p:cNvSpPr txBox="1"/>
          <p:nvPr/>
        </p:nvSpPr>
        <p:spPr>
          <a:xfrm>
            <a:off x="7818837" y="5616835"/>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n-US" sz="3200" u="none" strike="noStrike" cap="none" dirty="0" smtClean="0">
                <a:solidFill>
                  <a:schemeClr val="lt1"/>
                </a:solidFill>
                <a:latin typeface="Arial" charset="0"/>
                <a:ea typeface="Arial" charset="0"/>
                <a:cs typeface="Arial" charset="0"/>
                <a:sym typeface="Cabin"/>
              </a:rPr>
              <a:t>print(</a:t>
            </a:r>
            <a:r>
              <a:rPr lang="es-AR" sz="3200" dirty="0" smtClean="0">
                <a:solidFill>
                  <a:schemeClr val="lt1"/>
                </a:solidFill>
                <a:latin typeface="Arial" charset="0"/>
                <a:ea typeface="Arial" charset="0"/>
                <a:cs typeface="Arial" charset="0"/>
                <a:sym typeface="Cabin"/>
              </a:rPr>
              <a:t>'</a:t>
            </a:r>
            <a:r>
              <a:rPr lang="en-US" sz="3200" u="none" strike="noStrike" cap="none" dirty="0" smtClean="0">
                <a:solidFill>
                  <a:schemeClr val="lt1"/>
                </a:solidFill>
                <a:latin typeface="Arial" charset="0"/>
                <a:ea typeface="Arial" charset="0"/>
                <a:cs typeface="Arial" charset="0"/>
                <a:sym typeface="Cabin"/>
              </a:rPr>
              <a:t>ENORME')</a:t>
            </a:r>
            <a:endParaRPr lang="en-US" sz="3200" u="none" strike="noStrike" cap="none" dirty="0">
              <a:solidFill>
                <a:schemeClr val="lt1"/>
              </a:solidFill>
              <a:latin typeface="Arial" charset="0"/>
              <a:ea typeface="Arial" charset="0"/>
              <a:cs typeface="Arial" charset="0"/>
              <a:sym typeface="Cabin"/>
            </a:endParaRPr>
          </a:p>
        </p:txBody>
      </p:sp>
      <p:cxnSp>
        <p:nvCxnSpPr>
          <p:cNvPr id="485" name="Shape 485"/>
          <p:cNvCxnSpPr/>
          <p:nvPr/>
        </p:nvCxnSpPr>
        <p:spPr>
          <a:xfrm rot="10800000" flipH="1">
            <a:off x="9384387" y="5295942"/>
            <a:ext cx="4237" cy="361538"/>
          </a:xfrm>
          <a:prstGeom prst="straightConnector1">
            <a:avLst/>
          </a:prstGeom>
          <a:noFill/>
          <a:ln w="63500" cap="rnd" cmpd="sng">
            <a:solidFill>
              <a:srgbClr val="00FF00"/>
            </a:solidFill>
            <a:prstDash val="solid"/>
            <a:miter/>
            <a:headEnd type="stealth" w="med" len="med"/>
            <a:tailEnd type="none" w="med" len="med"/>
          </a:ln>
        </p:spPr>
      </p:cxnSp>
      <p:sp>
        <p:nvSpPr>
          <p:cNvPr id="486" name="Shape 486"/>
          <p:cNvSpPr txBox="1"/>
          <p:nvPr/>
        </p:nvSpPr>
        <p:spPr>
          <a:xfrm>
            <a:off x="8478974" y="5073027"/>
            <a:ext cx="4778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no</a:t>
            </a:r>
          </a:p>
        </p:txBody>
      </p:sp>
      <p:sp>
        <p:nvSpPr>
          <p:cNvPr id="25" name="Shape 465"/>
          <p:cNvSpPr txBox="1">
            <a:spLocks noGrp="1"/>
          </p:cNvSpPr>
          <p:nvPr>
            <p:ph type="title"/>
          </p:nvPr>
        </p:nvSpPr>
        <p:spPr>
          <a:xfrm>
            <a:off x="1155700" y="745588"/>
            <a:ext cx="7502674"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Multidireccional</a:t>
            </a:r>
            <a:endParaRPr lang="es-AR" sz="7600" u="none" strike="noStrike" cap="none" dirty="0">
              <a:solidFill>
                <a:srgbClr val="FFFF00"/>
              </a:solidFill>
              <a:latin typeface="Arial" charset="0"/>
              <a:ea typeface="Arial" charset="0"/>
              <a:cs typeface="Arial" charset="0"/>
              <a:sym typeface="Cabin"/>
            </a:endParaRPr>
          </a:p>
        </p:txBody>
      </p:sp>
      <p:sp>
        <p:nvSpPr>
          <p:cNvPr id="27" name="26 CuadroTexto"/>
          <p:cNvSpPr txBox="1"/>
          <p:nvPr/>
        </p:nvSpPr>
        <p:spPr>
          <a:xfrm>
            <a:off x="12501688" y="149374"/>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28" name="27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Shape 465"/>
          <p:cNvSpPr txBox="1">
            <a:spLocks noGrp="1"/>
          </p:cNvSpPr>
          <p:nvPr>
            <p:ph type="title"/>
          </p:nvPr>
        </p:nvSpPr>
        <p:spPr>
          <a:xfrm>
            <a:off x="109190" y="628401"/>
            <a:ext cx="7599405" cy="1794312"/>
          </a:xfrm>
          <a:prstGeom prst="rect">
            <a:avLst/>
          </a:prstGeom>
          <a:noFill/>
          <a:ln>
            <a:noFill/>
          </a:ln>
        </p:spPr>
        <p:txBody>
          <a:bodyPr lIns="38100" tIns="38100" rIns="38100" bIns="38100" anchor="ctr" anchorCtr="0">
            <a:noAutofit/>
          </a:bodyPr>
          <a:lstStyle/>
          <a:p>
            <a:pPr lvl="0">
              <a:spcBef>
                <a:spcPts val="0"/>
              </a:spcBef>
              <a:buClr>
                <a:srgbClr val="FFFF00"/>
              </a:buClr>
              <a:buSzPct val="25000"/>
            </a:pPr>
            <a:r>
              <a:rPr lang="es-AR" sz="7600" dirty="0">
                <a:solidFill>
                  <a:srgbClr val="FFFF00"/>
                </a:solidFill>
                <a:latin typeface="Arial" charset="0"/>
                <a:ea typeface="Arial" charset="0"/>
                <a:cs typeface="Arial" charset="0"/>
                <a:sym typeface="Cabin"/>
              </a:rPr>
              <a:t>Multidireccional</a:t>
            </a:r>
            <a:endParaRPr lang="en-US" sz="7600" u="none" strike="noStrike" cap="none" dirty="0">
              <a:solidFill>
                <a:srgbClr val="FFFF00"/>
              </a:solidFill>
              <a:latin typeface="Arial" charset="0"/>
              <a:ea typeface="Arial" charset="0"/>
              <a:cs typeface="Arial" charset="0"/>
              <a:sym typeface="Cabin"/>
            </a:endParaRPr>
          </a:p>
        </p:txBody>
      </p:sp>
      <p:sp>
        <p:nvSpPr>
          <p:cNvPr id="466" name="Shape 466"/>
          <p:cNvSpPr txBox="1"/>
          <p:nvPr/>
        </p:nvSpPr>
        <p:spPr>
          <a:xfrm>
            <a:off x="1023921" y="2933700"/>
            <a:ext cx="5102699" cy="4457700"/>
          </a:xfrm>
          <a:prstGeom prst="rect">
            <a:avLst/>
          </a:prstGeom>
          <a:noFill/>
          <a:ln>
            <a:solidFill>
              <a:srgbClr val="FFC000"/>
            </a:solid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smtClean="0">
                <a:solidFill>
                  <a:schemeClr val="bg1"/>
                </a:solidFill>
                <a:latin typeface="Courier New"/>
                <a:ea typeface="Courier New"/>
                <a:cs typeface="Courier New"/>
                <a:sym typeface="Courier New"/>
              </a:rPr>
              <a:t>x = 0 </a:t>
            </a: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smtClean="0">
                <a:solidFill>
                  <a:srgbClr val="FFC000"/>
                </a:solidFill>
                <a:latin typeface="Courier New"/>
                <a:ea typeface="Courier New"/>
                <a:cs typeface="Courier New"/>
                <a:sym typeface="Courier New"/>
              </a:rPr>
              <a:t>if x &lt; 2 :</a:t>
            </a:r>
          </a:p>
          <a:p>
            <a:pPr lvl="0">
              <a:buClr>
                <a:schemeClr val="lt1"/>
              </a:buClr>
              <a:buSzPct val="25000"/>
            </a:pPr>
            <a:r>
              <a:rPr lang="es-AR" sz="3000" b="1" i="0" u="none" strike="noStrike" cap="none" dirty="0" smtClean="0">
                <a:solidFill>
                  <a:srgbClr val="FFC000"/>
                </a:solidFill>
                <a:latin typeface="Courier New"/>
                <a:ea typeface="Courier New"/>
                <a:cs typeface="Courier New"/>
                <a:sym typeface="Courier New"/>
              </a:rPr>
              <a:t>    </a:t>
            </a:r>
            <a:r>
              <a:rPr lang="es-AR" sz="3000" b="1" i="0" u="none" strike="noStrike" cap="none" dirty="0" err="1" smtClean="0">
                <a:solidFill>
                  <a:srgbClr val="FFC000"/>
                </a:solidFill>
                <a:latin typeface="Courier New"/>
                <a:ea typeface="Courier New"/>
                <a:cs typeface="Courier New"/>
                <a:sym typeface="Courier New"/>
              </a:rPr>
              <a:t>print</a:t>
            </a:r>
            <a:r>
              <a:rPr lang="es-AR" sz="3000" b="1" dirty="0">
                <a:solidFill>
                  <a:srgbClr val="FFC000"/>
                </a:solidFill>
                <a:latin typeface="Courier New"/>
                <a:ea typeface="Courier New"/>
                <a:cs typeface="Courier New"/>
                <a:sym typeface="Courier New"/>
              </a:rPr>
              <a:t>('pequeño</a:t>
            </a:r>
            <a:r>
              <a:rPr lang="es-AR" sz="3000" b="1" i="0" u="none" strike="noStrike" cap="none" dirty="0" smtClean="0">
                <a:solidFill>
                  <a:srgbClr val="FFC000"/>
                </a:solidFill>
                <a:latin typeface="Courier New"/>
                <a:ea typeface="Courier New"/>
                <a:cs typeface="Courier New"/>
                <a:sym typeface="Courier New"/>
              </a:rPr>
              <a:t>'</a:t>
            </a:r>
            <a:r>
              <a:rPr lang="es-AR" sz="3000" b="1" dirty="0" smtClean="0">
                <a:solidFill>
                  <a:srgbClr val="FFC000"/>
                </a:solidFill>
                <a:latin typeface="Courier New"/>
                <a:ea typeface="Courier New"/>
                <a:cs typeface="Courier New"/>
                <a:sym typeface="Courier New"/>
              </a:rPr>
              <a:t>)</a:t>
            </a:r>
            <a:endParaRPr lang="es-AR" sz="3000" b="1" i="0" u="none" strike="noStrike" cap="none" dirty="0" smtClean="0">
              <a:solidFill>
                <a:srgbClr val="FFC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smtClean="0">
                <a:solidFill>
                  <a:srgbClr val="00FF00"/>
                </a:solidFill>
                <a:latin typeface="Courier New"/>
                <a:ea typeface="Courier New"/>
                <a:cs typeface="Courier New"/>
                <a:sym typeface="Courier New"/>
              </a:rPr>
              <a:t>elif</a:t>
            </a:r>
            <a:r>
              <a:rPr lang="es-AR" sz="3000" b="1" i="0" u="none" strike="noStrike" cap="none" dirty="0" smtClean="0">
                <a:solidFill>
                  <a:schemeClr val="lt1"/>
                </a:solidFill>
                <a:latin typeface="Courier New"/>
                <a:ea typeface="Courier New"/>
                <a:cs typeface="Courier New"/>
                <a:sym typeface="Courier New"/>
              </a:rPr>
              <a:t> x &lt; 10 :</a:t>
            </a:r>
          </a:p>
          <a:p>
            <a:pPr lvl="0">
              <a:buClr>
                <a:schemeClr val="lt1"/>
              </a:buClr>
              <a:buSzPct val="25000"/>
            </a:pPr>
            <a:r>
              <a:rPr lang="es-AR" sz="3000" b="1" i="0" u="none" strike="noStrike" cap="none" dirty="0" smtClean="0">
                <a:solidFill>
                  <a:schemeClr val="lt1"/>
                </a:solidFill>
                <a:latin typeface="Courier New"/>
                <a:ea typeface="Courier New"/>
                <a:cs typeface="Courier New"/>
                <a:sym typeface="Courier New"/>
              </a:rPr>
              <a:t>    </a:t>
            </a:r>
            <a:r>
              <a:rPr lang="es-AR" sz="3000" b="1" i="0" u="none" strike="noStrike" cap="none" dirty="0" smtClean="0">
                <a:solidFill>
                  <a:srgbClr val="00FF00"/>
                </a:solidFill>
                <a:latin typeface="Courier New"/>
                <a:ea typeface="Courier New"/>
                <a:cs typeface="Courier New"/>
                <a:sym typeface="Courier New"/>
              </a:rPr>
              <a:t>print(</a:t>
            </a:r>
            <a:r>
              <a:rPr lang="es-AR" sz="3000" b="1" i="0" u="none" strike="noStrike" cap="none" dirty="0" smtClean="0">
                <a:solidFill>
                  <a:schemeClr val="lt1"/>
                </a:solidFill>
                <a:latin typeface="Courier New"/>
                <a:ea typeface="Courier New"/>
                <a:cs typeface="Courier New"/>
                <a:sym typeface="Courier New"/>
              </a:rPr>
              <a:t>'</a:t>
            </a:r>
            <a:r>
              <a:rPr lang="es-AR" sz="3000" b="1" dirty="0" smtClean="0">
                <a:solidFill>
                  <a:schemeClr val="lt1"/>
                </a:solidFill>
                <a:latin typeface="Courier New"/>
                <a:ea typeface="Courier New"/>
                <a:cs typeface="Courier New"/>
                <a:sym typeface="Courier New"/>
              </a:rPr>
              <a:t>Mediano'</a:t>
            </a:r>
            <a:r>
              <a:rPr lang="es-AR" sz="3000" b="1" dirty="0" smtClean="0">
                <a:solidFill>
                  <a:srgbClr val="00FF00"/>
                </a:solidFill>
                <a:latin typeface="Courier New"/>
                <a:ea typeface="Courier New"/>
                <a:cs typeface="Courier New"/>
                <a:sym typeface="Courier New"/>
              </a:rPr>
              <a:t>)</a:t>
            </a:r>
            <a:endParaRPr lang="es-AR" sz="3000" b="1" i="0" u="none" strike="noStrike" cap="none" dirty="0" smtClean="0">
              <a:solidFill>
                <a:schemeClr val="lt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smtClean="0">
                <a:solidFill>
                  <a:srgbClr val="00FF00"/>
                </a:solidFill>
                <a:latin typeface="Courier New"/>
                <a:ea typeface="Courier New"/>
                <a:cs typeface="Courier New"/>
                <a:sym typeface="Courier New"/>
              </a:rPr>
              <a:t>else</a:t>
            </a:r>
            <a:r>
              <a:rPr lang="es-AR" sz="3000" b="1" i="0" u="none" strike="noStrike" cap="none" dirty="0" smtClean="0">
                <a:solidFill>
                  <a:schemeClr val="lt1"/>
                </a:solidFill>
                <a:latin typeface="Courier New"/>
                <a:ea typeface="Courier New"/>
                <a:cs typeface="Courier New"/>
                <a:sym typeface="Courier New"/>
              </a:rPr>
              <a:t> :</a:t>
            </a:r>
          </a:p>
          <a:p>
            <a:pPr lvl="0">
              <a:buClr>
                <a:schemeClr val="lt1"/>
              </a:buClr>
              <a:buSzPct val="25000"/>
            </a:pPr>
            <a:r>
              <a:rPr lang="es-AR" sz="3000" b="1" i="0" u="none" strike="noStrike" cap="none" dirty="0" smtClean="0">
                <a:solidFill>
                  <a:schemeClr val="lt1"/>
                </a:solidFill>
                <a:latin typeface="Courier New"/>
                <a:ea typeface="Courier New"/>
                <a:cs typeface="Courier New"/>
                <a:sym typeface="Courier New"/>
              </a:rPr>
              <a:t>    </a:t>
            </a:r>
            <a:r>
              <a:rPr lang="es-AR" sz="3000" b="1" i="0" u="none" strike="noStrike" cap="none" dirty="0" err="1" smtClean="0">
                <a:solidFill>
                  <a:srgbClr val="00FF00"/>
                </a:solidFill>
                <a:latin typeface="Courier New"/>
                <a:ea typeface="Courier New"/>
                <a:cs typeface="Courier New"/>
                <a:sym typeface="Courier New"/>
              </a:rPr>
              <a:t>print</a:t>
            </a:r>
            <a:r>
              <a:rPr lang="es-AR" sz="3000" b="1" i="0" u="none" strike="noStrike" cap="none" dirty="0" smtClean="0">
                <a:solidFill>
                  <a:srgbClr val="00FF00"/>
                </a:solidFill>
                <a:latin typeface="Courier New"/>
                <a:ea typeface="Courier New"/>
                <a:cs typeface="Courier New"/>
                <a:sym typeface="Courier New"/>
              </a:rPr>
              <a:t>(</a:t>
            </a:r>
            <a:r>
              <a:rPr lang="es-AR" sz="3000" b="1" dirty="0">
                <a:solidFill>
                  <a:schemeClr val="lt1"/>
                </a:solidFill>
                <a:latin typeface="Courier New"/>
                <a:ea typeface="Courier New"/>
                <a:cs typeface="Courier New"/>
                <a:sym typeface="Courier New"/>
              </a:rPr>
              <a:t>'ENORME</a:t>
            </a:r>
            <a:r>
              <a:rPr lang="es-AR" sz="3000" b="1" i="0" u="none" strike="noStrike" cap="none" dirty="0" smtClean="0">
                <a:solidFill>
                  <a:schemeClr val="lt1"/>
                </a:solidFill>
                <a:latin typeface="Courier New"/>
                <a:ea typeface="Courier New"/>
                <a:cs typeface="Courier New"/>
                <a:sym typeface="Courier New"/>
              </a:rPr>
              <a:t>'</a:t>
            </a:r>
            <a:r>
              <a:rPr lang="es-AR" sz="3000" b="1" dirty="0" smtClean="0">
                <a:solidFill>
                  <a:srgbClr val="00FF00"/>
                </a:solidFill>
                <a:latin typeface="Courier New"/>
                <a:ea typeface="Courier New"/>
                <a:cs typeface="Courier New"/>
                <a:sym typeface="Courier New"/>
              </a:rPr>
              <a:t>)</a:t>
            </a:r>
            <a:endParaRPr lang="es-AR" sz="3000" b="1" i="0" u="none" strike="noStrike" cap="none" dirty="0" smtClean="0">
              <a:solidFill>
                <a:schemeClr val="lt1"/>
              </a:solidFill>
              <a:latin typeface="Courier New"/>
              <a:ea typeface="Courier New"/>
              <a:cs typeface="Courier New"/>
              <a:sym typeface="Courier New"/>
            </a:endParaRPr>
          </a:p>
          <a:p>
            <a:pPr lvl="0">
              <a:buClr>
                <a:srgbClr val="FFFF00"/>
              </a:buClr>
              <a:buSzPct val="25000"/>
            </a:pPr>
            <a:r>
              <a:rPr lang="es-AR" sz="3000" b="1" i="0" u="none" strike="noStrike" cap="none" dirty="0" err="1" smtClean="0">
                <a:solidFill>
                  <a:srgbClr val="FFC000"/>
                </a:solidFill>
                <a:latin typeface="Courier New"/>
                <a:ea typeface="Courier New"/>
                <a:cs typeface="Courier New"/>
                <a:sym typeface="Courier New"/>
              </a:rPr>
              <a:t>print</a:t>
            </a:r>
            <a:r>
              <a:rPr lang="es-AR" sz="3000" b="1" dirty="0" smtClean="0">
                <a:solidFill>
                  <a:srgbClr val="FFC000"/>
                </a:solidFill>
                <a:latin typeface="Courier New"/>
                <a:ea typeface="Courier New"/>
                <a:cs typeface="Courier New"/>
                <a:sym typeface="Courier New"/>
              </a:rPr>
              <a:t>(</a:t>
            </a:r>
            <a:r>
              <a:rPr lang="es-AR" sz="3000" b="1" dirty="0">
                <a:solidFill>
                  <a:srgbClr val="FFC000"/>
                </a:solidFill>
                <a:latin typeface="Courier New"/>
                <a:ea typeface="Courier New"/>
                <a:cs typeface="Courier New"/>
                <a:sym typeface="Courier New"/>
              </a:rPr>
              <a:t>'Todo </a:t>
            </a:r>
            <a:r>
              <a:rPr lang="es-AR" sz="3000" b="1" dirty="0" smtClean="0">
                <a:solidFill>
                  <a:srgbClr val="FFC000"/>
                </a:solidFill>
                <a:latin typeface="Courier New"/>
                <a:ea typeface="Courier New"/>
                <a:cs typeface="Courier New"/>
                <a:sym typeface="Courier New"/>
              </a:rPr>
              <a:t>terminado</a:t>
            </a:r>
            <a:r>
              <a:rPr lang="es-AR" sz="3000" b="1" i="0" u="none" strike="noStrike" cap="none" dirty="0" smtClean="0">
                <a:solidFill>
                  <a:srgbClr val="FFC000"/>
                </a:solidFill>
                <a:latin typeface="Courier New"/>
                <a:ea typeface="Courier New"/>
                <a:cs typeface="Courier New"/>
                <a:sym typeface="Courier New"/>
              </a:rPr>
              <a:t>'</a:t>
            </a:r>
            <a:r>
              <a:rPr lang="es-AR" sz="3000" b="1" dirty="0" smtClean="0">
                <a:solidFill>
                  <a:srgbClr val="FFC000"/>
                </a:solidFill>
                <a:latin typeface="Courier New"/>
                <a:ea typeface="Courier New"/>
                <a:cs typeface="Courier New"/>
                <a:sym typeface="Courier New"/>
              </a:rPr>
              <a:t>)</a:t>
            </a:r>
            <a:endParaRPr lang="es-AR" sz="3000" b="1" i="0" u="none" strike="noStrike" cap="none" dirty="0">
              <a:solidFill>
                <a:srgbClr val="FFC000"/>
              </a:solidFill>
              <a:latin typeface="Courier New"/>
              <a:ea typeface="Courier New"/>
              <a:cs typeface="Courier New"/>
              <a:sym typeface="Courier New"/>
            </a:endParaRPr>
          </a:p>
        </p:txBody>
      </p:sp>
      <p:sp>
        <p:nvSpPr>
          <p:cNvPr id="467" name="Shape 467"/>
          <p:cNvSpPr/>
          <p:nvPr/>
        </p:nvSpPr>
        <p:spPr>
          <a:xfrm>
            <a:off x="7794315" y="2283417"/>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2</a:t>
            </a:r>
          </a:p>
        </p:txBody>
      </p:sp>
      <p:sp>
        <p:nvSpPr>
          <p:cNvPr id="468" name="Shape 468"/>
          <p:cNvSpPr txBox="1"/>
          <p:nvPr/>
        </p:nvSpPr>
        <p:spPr>
          <a:xfrm>
            <a:off x="11550516" y="2373117"/>
            <a:ext cx="3061023" cy="11211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200" u="none" strike="noStrike" cap="none" dirty="0" err="1" smtClean="0">
                <a:solidFill>
                  <a:schemeClr val="lt1"/>
                </a:solidFill>
                <a:latin typeface="Arial" charset="0"/>
                <a:ea typeface="Arial" charset="0"/>
                <a:cs typeface="Arial" charset="0"/>
                <a:sym typeface="Cabin"/>
              </a:rPr>
              <a:t>print</a:t>
            </a:r>
            <a:r>
              <a:rPr lang="es-AR" sz="3200" dirty="0">
                <a:solidFill>
                  <a:schemeClr val="lt1"/>
                </a:solidFill>
                <a:latin typeface="Arial" charset="0"/>
                <a:ea typeface="Arial" charset="0"/>
                <a:cs typeface="Arial" charset="0"/>
                <a:sym typeface="Cabin"/>
              </a:rPr>
              <a:t>('pequeño</a:t>
            </a:r>
            <a:r>
              <a:rPr lang="es-AR" sz="3200" u="none" strike="noStrike" cap="none" dirty="0" smtClean="0">
                <a:solidFill>
                  <a:schemeClr val="lt1"/>
                </a:solidFill>
                <a:latin typeface="Arial" charset="0"/>
                <a:ea typeface="Arial" charset="0"/>
                <a:cs typeface="Arial" charset="0"/>
                <a:sym typeface="Cabin"/>
              </a:rPr>
              <a:t>')</a:t>
            </a:r>
            <a:endParaRPr lang="es-AR" sz="3200" u="none" strike="noStrike" cap="none" dirty="0">
              <a:solidFill>
                <a:schemeClr val="lt1"/>
              </a:solidFill>
              <a:latin typeface="Arial" charset="0"/>
              <a:ea typeface="Arial" charset="0"/>
              <a:cs typeface="Arial" charset="0"/>
              <a:sym typeface="Cabin"/>
            </a:endParaRPr>
          </a:p>
        </p:txBody>
      </p:sp>
      <p:cxnSp>
        <p:nvCxnSpPr>
          <p:cNvPr id="469" name="Shape 469"/>
          <p:cNvCxnSpPr/>
          <p:nvPr/>
        </p:nvCxnSpPr>
        <p:spPr>
          <a:xfrm rot="10800000">
            <a:off x="10984271" y="2936547"/>
            <a:ext cx="528401" cy="0"/>
          </a:xfrm>
          <a:prstGeom prst="straightConnector1">
            <a:avLst/>
          </a:prstGeom>
          <a:noFill/>
          <a:ln w="63500" cap="rnd" cmpd="sng">
            <a:solidFill>
              <a:srgbClr val="FFC000"/>
            </a:solidFill>
            <a:prstDash val="solid"/>
            <a:miter/>
            <a:headEnd type="stealth" w="med" len="med"/>
            <a:tailEnd type="none" w="med" len="med"/>
          </a:ln>
        </p:spPr>
      </p:cxnSp>
      <p:cxnSp>
        <p:nvCxnSpPr>
          <p:cNvPr id="470" name="Shape 470"/>
          <p:cNvCxnSpPr/>
          <p:nvPr/>
        </p:nvCxnSpPr>
        <p:spPr>
          <a:xfrm rot="10800000" flipH="1">
            <a:off x="9425739" y="6890358"/>
            <a:ext cx="5728196" cy="91113"/>
          </a:xfrm>
          <a:prstGeom prst="straightConnector1">
            <a:avLst/>
          </a:prstGeom>
          <a:noFill/>
          <a:ln w="63500" cap="rnd" cmpd="sng">
            <a:solidFill>
              <a:srgbClr val="FFC000"/>
            </a:solidFill>
            <a:prstDash val="solid"/>
            <a:miter/>
            <a:headEnd type="stealth" w="med" len="med"/>
            <a:tailEnd type="none" w="med" len="med"/>
          </a:ln>
        </p:spPr>
      </p:cxnSp>
      <p:sp>
        <p:nvSpPr>
          <p:cNvPr id="471" name="Shape 471"/>
          <p:cNvSpPr txBox="1"/>
          <p:nvPr/>
        </p:nvSpPr>
        <p:spPr>
          <a:xfrm>
            <a:off x="10387215" y="2199323"/>
            <a:ext cx="695265"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sí</a:t>
            </a:r>
            <a:endParaRPr lang="en-US" sz="3200" u="none" strike="noStrike" cap="none" dirty="0">
              <a:solidFill>
                <a:schemeClr val="lt1"/>
              </a:solidFill>
              <a:latin typeface="Arial" charset="0"/>
              <a:ea typeface="Arial" charset="0"/>
              <a:cs typeface="Arial" charset="0"/>
              <a:sym typeface="Cabin"/>
            </a:endParaRPr>
          </a:p>
        </p:txBody>
      </p:sp>
      <p:sp>
        <p:nvSpPr>
          <p:cNvPr id="472" name="Shape 472"/>
          <p:cNvSpPr txBox="1"/>
          <p:nvPr/>
        </p:nvSpPr>
        <p:spPr>
          <a:xfrm>
            <a:off x="8656277" y="3499978"/>
            <a:ext cx="4778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no</a:t>
            </a:r>
          </a:p>
        </p:txBody>
      </p:sp>
      <p:cxnSp>
        <p:nvCxnSpPr>
          <p:cNvPr id="473" name="Shape 473"/>
          <p:cNvCxnSpPr/>
          <p:nvPr/>
        </p:nvCxnSpPr>
        <p:spPr>
          <a:xfrm rot="10800000">
            <a:off x="15137128" y="2951985"/>
            <a:ext cx="33637" cy="3955201"/>
          </a:xfrm>
          <a:prstGeom prst="straightConnector1">
            <a:avLst/>
          </a:prstGeom>
          <a:noFill/>
          <a:ln w="63500" cap="rnd" cmpd="sng">
            <a:solidFill>
              <a:srgbClr val="FFC000"/>
            </a:solidFill>
            <a:prstDash val="solid"/>
            <a:miter/>
            <a:headEnd type="none" w="med" len="med"/>
            <a:tailEnd type="none" w="med" len="med"/>
          </a:ln>
        </p:spPr>
      </p:cxnSp>
      <p:cxnSp>
        <p:nvCxnSpPr>
          <p:cNvPr id="474" name="Shape 474"/>
          <p:cNvCxnSpPr/>
          <p:nvPr/>
        </p:nvCxnSpPr>
        <p:spPr>
          <a:xfrm rot="10800000">
            <a:off x="9376651" y="1713055"/>
            <a:ext cx="4237" cy="606802"/>
          </a:xfrm>
          <a:prstGeom prst="straightConnector1">
            <a:avLst/>
          </a:prstGeom>
          <a:noFill/>
          <a:ln w="63500" cap="rnd" cmpd="sng">
            <a:solidFill>
              <a:srgbClr val="00FF00"/>
            </a:solidFill>
            <a:prstDash val="solid"/>
            <a:miter/>
            <a:headEnd type="stealth" w="med" len="med"/>
            <a:tailEnd type="none" w="med" len="med"/>
          </a:ln>
        </p:spPr>
      </p:cxnSp>
      <p:cxnSp>
        <p:nvCxnSpPr>
          <p:cNvPr id="475" name="Shape 475"/>
          <p:cNvCxnSpPr/>
          <p:nvPr/>
        </p:nvCxnSpPr>
        <p:spPr>
          <a:xfrm rot="10800000" flipH="1">
            <a:off x="9380889" y="6740424"/>
            <a:ext cx="16686" cy="658714"/>
          </a:xfrm>
          <a:prstGeom prst="straightConnector1">
            <a:avLst/>
          </a:prstGeom>
          <a:noFill/>
          <a:ln w="63500" cap="rnd" cmpd="sng">
            <a:solidFill>
              <a:srgbClr val="00FF00"/>
            </a:solidFill>
            <a:prstDash val="solid"/>
            <a:miter/>
            <a:headEnd type="stealth" w="med" len="med"/>
            <a:tailEnd type="none" w="med" len="med"/>
          </a:ln>
        </p:spPr>
      </p:cxnSp>
      <p:sp>
        <p:nvSpPr>
          <p:cNvPr id="476" name="Shape 476"/>
          <p:cNvSpPr txBox="1"/>
          <p:nvPr/>
        </p:nvSpPr>
        <p:spPr>
          <a:xfrm>
            <a:off x="7805527" y="7373911"/>
            <a:ext cx="3061023" cy="8520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300" u="none" strike="noStrike" cap="none" dirty="0" err="1" smtClean="0">
                <a:solidFill>
                  <a:schemeClr val="lt1"/>
                </a:solidFill>
                <a:latin typeface="Arial" charset="0"/>
                <a:ea typeface="Arial" charset="0"/>
                <a:cs typeface="Arial" charset="0"/>
                <a:sym typeface="Cabin"/>
              </a:rPr>
              <a:t>print</a:t>
            </a:r>
            <a:r>
              <a:rPr lang="es-AR" sz="3300" dirty="0">
                <a:solidFill>
                  <a:schemeClr val="lt1"/>
                </a:solidFill>
                <a:latin typeface="Arial" charset="0"/>
                <a:ea typeface="Arial" charset="0"/>
                <a:cs typeface="Arial" charset="0"/>
                <a:sym typeface="Cabin"/>
              </a:rPr>
              <a:t>('</a:t>
            </a:r>
            <a:r>
              <a:rPr lang="es-AR" sz="3300" dirty="0" smtClean="0">
                <a:solidFill>
                  <a:schemeClr val="lt1"/>
                </a:solidFill>
                <a:latin typeface="Arial" charset="0"/>
                <a:ea typeface="Arial" charset="0"/>
                <a:cs typeface="Arial" charset="0"/>
                <a:sym typeface="Cabin"/>
              </a:rPr>
              <a:t>Todo Terminado</a:t>
            </a:r>
            <a:r>
              <a:rPr lang="es-AR" sz="3300" u="none" strike="noStrike" cap="none" dirty="0" smtClean="0">
                <a:solidFill>
                  <a:schemeClr val="lt1"/>
                </a:solidFill>
                <a:latin typeface="Arial" charset="0"/>
                <a:ea typeface="Arial" charset="0"/>
                <a:cs typeface="Arial" charset="0"/>
                <a:sym typeface="Cabin"/>
              </a:rPr>
              <a:t>')</a:t>
            </a:r>
            <a:endParaRPr lang="es-AR" sz="3300" u="none" strike="noStrike" cap="none" dirty="0">
              <a:solidFill>
                <a:schemeClr val="lt1"/>
              </a:solidFill>
              <a:latin typeface="Arial" charset="0"/>
              <a:ea typeface="Arial" charset="0"/>
              <a:cs typeface="Arial" charset="0"/>
              <a:sym typeface="Cabin"/>
            </a:endParaRPr>
          </a:p>
        </p:txBody>
      </p:sp>
      <p:sp>
        <p:nvSpPr>
          <p:cNvPr id="477" name="Shape 477"/>
          <p:cNvSpPr/>
          <p:nvPr/>
        </p:nvSpPr>
        <p:spPr>
          <a:xfrm>
            <a:off x="7783102" y="3998936"/>
            <a:ext cx="3139423" cy="1300743"/>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10</a:t>
            </a:r>
          </a:p>
        </p:txBody>
      </p:sp>
      <p:sp>
        <p:nvSpPr>
          <p:cNvPr id="478" name="Shape 478"/>
          <p:cNvSpPr txBox="1"/>
          <p:nvPr/>
        </p:nvSpPr>
        <p:spPr>
          <a:xfrm>
            <a:off x="11539304" y="4088636"/>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dirty="0" smtClean="0">
                <a:solidFill>
                  <a:schemeClr val="lt1"/>
                </a:solidFill>
                <a:latin typeface="Arial" charset="0"/>
                <a:ea typeface="Arial" charset="0"/>
                <a:cs typeface="Arial" charset="0"/>
                <a:sym typeface="Cabin"/>
              </a:rPr>
              <a:t>print('Mediano')</a:t>
            </a:r>
            <a:endParaRPr lang="es-AR" sz="3200" u="none" strike="noStrike" cap="none" dirty="0">
              <a:solidFill>
                <a:schemeClr val="lt1"/>
              </a:solidFill>
              <a:latin typeface="Arial" charset="0"/>
              <a:ea typeface="Arial" charset="0"/>
              <a:cs typeface="Arial" charset="0"/>
              <a:sym typeface="Cabin"/>
            </a:endParaRPr>
          </a:p>
        </p:txBody>
      </p:sp>
      <p:cxnSp>
        <p:nvCxnSpPr>
          <p:cNvPr id="479" name="Shape 479"/>
          <p:cNvCxnSpPr/>
          <p:nvPr/>
        </p:nvCxnSpPr>
        <p:spPr>
          <a:xfrm rot="10800000">
            <a:off x="10973058" y="4652066"/>
            <a:ext cx="528401" cy="0"/>
          </a:xfrm>
          <a:prstGeom prst="straightConnector1">
            <a:avLst/>
          </a:prstGeom>
          <a:noFill/>
          <a:ln w="63500" cap="rnd" cmpd="sng">
            <a:solidFill>
              <a:srgbClr val="00FF00"/>
            </a:solidFill>
            <a:prstDash val="solid"/>
            <a:miter/>
            <a:headEnd type="stealth" w="med" len="med"/>
            <a:tailEnd type="none" w="med" len="med"/>
          </a:ln>
        </p:spPr>
      </p:cxnSp>
      <p:sp>
        <p:nvSpPr>
          <p:cNvPr id="480" name="Shape 480"/>
          <p:cNvSpPr txBox="1"/>
          <p:nvPr/>
        </p:nvSpPr>
        <p:spPr>
          <a:xfrm>
            <a:off x="10521765" y="3970904"/>
            <a:ext cx="77306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sí</a:t>
            </a:r>
            <a:endParaRPr lang="en-US" sz="3200" u="none" strike="noStrike" cap="none" dirty="0">
              <a:solidFill>
                <a:schemeClr val="lt1"/>
              </a:solidFill>
              <a:latin typeface="Arial" charset="0"/>
              <a:ea typeface="Arial" charset="0"/>
              <a:cs typeface="Arial" charset="0"/>
              <a:sym typeface="Cabin"/>
            </a:endParaRPr>
          </a:p>
        </p:txBody>
      </p:sp>
      <p:cxnSp>
        <p:nvCxnSpPr>
          <p:cNvPr id="481" name="Shape 481"/>
          <p:cNvCxnSpPr/>
          <p:nvPr/>
        </p:nvCxnSpPr>
        <p:spPr>
          <a:xfrm rot="10800000">
            <a:off x="14650773" y="2936547"/>
            <a:ext cx="528401" cy="0"/>
          </a:xfrm>
          <a:prstGeom prst="straightConnector1">
            <a:avLst/>
          </a:prstGeom>
          <a:noFill/>
          <a:ln w="63500" cap="rnd" cmpd="sng">
            <a:solidFill>
              <a:srgbClr val="FFC000"/>
            </a:solidFill>
            <a:prstDash val="solid"/>
            <a:miter/>
            <a:headEnd type="stealth" w="med" len="med"/>
            <a:tailEnd type="none" w="med" len="med"/>
          </a:ln>
        </p:spPr>
      </p:cxnSp>
      <p:cxnSp>
        <p:nvCxnSpPr>
          <p:cNvPr id="482" name="Shape 482"/>
          <p:cNvCxnSpPr/>
          <p:nvPr/>
        </p:nvCxnSpPr>
        <p:spPr>
          <a:xfrm rot="10800000">
            <a:off x="14617135" y="4640854"/>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3" name="Shape 483"/>
          <p:cNvCxnSpPr/>
          <p:nvPr/>
        </p:nvCxnSpPr>
        <p:spPr>
          <a:xfrm rot="10800000">
            <a:off x="9336115" y="3575540"/>
            <a:ext cx="1324" cy="497678"/>
          </a:xfrm>
          <a:prstGeom prst="straightConnector1">
            <a:avLst/>
          </a:prstGeom>
          <a:noFill/>
          <a:ln w="63500" cap="rnd" cmpd="sng">
            <a:solidFill>
              <a:srgbClr val="00FF00"/>
            </a:solidFill>
            <a:prstDash val="solid"/>
            <a:miter/>
            <a:headEnd type="stealth" w="med" len="med"/>
            <a:tailEnd type="none" w="med" len="med"/>
          </a:ln>
        </p:spPr>
      </p:cxnSp>
      <p:sp>
        <p:nvSpPr>
          <p:cNvPr id="484" name="Shape 484"/>
          <p:cNvSpPr txBox="1"/>
          <p:nvPr/>
        </p:nvSpPr>
        <p:spPr>
          <a:xfrm>
            <a:off x="7816740" y="5613542"/>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200" u="none" strike="noStrike" cap="none" dirty="0" err="1" smtClean="0">
                <a:solidFill>
                  <a:schemeClr val="lt1"/>
                </a:solidFill>
                <a:latin typeface="Arial" charset="0"/>
                <a:ea typeface="Arial" charset="0"/>
                <a:cs typeface="Arial" charset="0"/>
                <a:sym typeface="Cabin"/>
              </a:rPr>
              <a:t>print</a:t>
            </a:r>
            <a:r>
              <a:rPr lang="es-AR" sz="3200" dirty="0">
                <a:solidFill>
                  <a:schemeClr val="lt1"/>
                </a:solidFill>
                <a:latin typeface="Arial" charset="0"/>
                <a:ea typeface="Arial" charset="0"/>
                <a:cs typeface="Arial" charset="0"/>
                <a:sym typeface="Cabin"/>
              </a:rPr>
              <a:t>('ENORME</a:t>
            </a:r>
            <a:r>
              <a:rPr lang="es-AR" sz="3200" u="none" strike="noStrike" cap="none" dirty="0" smtClean="0">
                <a:solidFill>
                  <a:schemeClr val="lt1"/>
                </a:solidFill>
                <a:latin typeface="Arial" charset="0"/>
                <a:ea typeface="Arial" charset="0"/>
                <a:cs typeface="Arial" charset="0"/>
                <a:sym typeface="Cabin"/>
              </a:rPr>
              <a:t>')</a:t>
            </a:r>
            <a:endParaRPr lang="es-AR" sz="3200" u="none" strike="noStrike" cap="none" dirty="0">
              <a:solidFill>
                <a:schemeClr val="lt1"/>
              </a:solidFill>
              <a:latin typeface="Arial" charset="0"/>
              <a:ea typeface="Arial" charset="0"/>
              <a:cs typeface="Arial" charset="0"/>
              <a:sym typeface="Cabin"/>
            </a:endParaRPr>
          </a:p>
        </p:txBody>
      </p:sp>
      <p:cxnSp>
        <p:nvCxnSpPr>
          <p:cNvPr id="485" name="Shape 485"/>
          <p:cNvCxnSpPr/>
          <p:nvPr/>
        </p:nvCxnSpPr>
        <p:spPr>
          <a:xfrm rot="10800000" flipH="1">
            <a:off x="9382290" y="5292649"/>
            <a:ext cx="4237" cy="361538"/>
          </a:xfrm>
          <a:prstGeom prst="straightConnector1">
            <a:avLst/>
          </a:prstGeom>
          <a:noFill/>
          <a:ln w="63500" cap="rnd" cmpd="sng">
            <a:solidFill>
              <a:srgbClr val="00FF00"/>
            </a:solidFill>
            <a:prstDash val="solid"/>
            <a:miter/>
            <a:headEnd type="stealth" w="med" len="med"/>
            <a:tailEnd type="none" w="med" len="med"/>
          </a:ln>
        </p:spPr>
      </p:cxnSp>
      <p:sp>
        <p:nvSpPr>
          <p:cNvPr id="486" name="Shape 486"/>
          <p:cNvSpPr txBox="1"/>
          <p:nvPr/>
        </p:nvSpPr>
        <p:spPr>
          <a:xfrm>
            <a:off x="8476877" y="5069734"/>
            <a:ext cx="4778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no</a:t>
            </a:r>
          </a:p>
        </p:txBody>
      </p:sp>
      <p:sp>
        <p:nvSpPr>
          <p:cNvPr id="24" name="Shape 501"/>
          <p:cNvSpPr txBox="1"/>
          <p:nvPr/>
        </p:nvSpPr>
        <p:spPr>
          <a:xfrm>
            <a:off x="7602488" y="972862"/>
            <a:ext cx="3467099" cy="691062"/>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600" dirty="0">
                <a:solidFill>
                  <a:srgbClr val="FFFFFF"/>
                </a:solidFill>
                <a:latin typeface="Arial" charset="0"/>
                <a:ea typeface="Arial" charset="0"/>
                <a:cs typeface="Arial" charset="0"/>
                <a:sym typeface="Cabin"/>
              </a:rPr>
              <a:t>x</a:t>
            </a:r>
            <a:r>
              <a:rPr lang="en-US" sz="3600" u="none" strike="noStrike" cap="none" dirty="0">
                <a:solidFill>
                  <a:srgbClr val="FFFFFF"/>
                </a:solidFill>
                <a:latin typeface="Arial" charset="0"/>
                <a:ea typeface="Arial" charset="0"/>
                <a:cs typeface="Arial" charset="0"/>
                <a:sym typeface="Cabin"/>
              </a:rPr>
              <a:t> = 0</a:t>
            </a:r>
          </a:p>
        </p:txBody>
      </p:sp>
      <p:sp>
        <p:nvSpPr>
          <p:cNvPr id="27" name="26 CuadroTexto"/>
          <p:cNvSpPr txBox="1"/>
          <p:nvPr/>
        </p:nvSpPr>
        <p:spPr>
          <a:xfrm>
            <a:off x="12501688" y="149374"/>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28" name="27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extLst>
      <p:ext uri="{BB962C8B-B14F-4D97-AF65-F5344CB8AC3E}">
        <p14:creationId xmlns:p14="http://schemas.microsoft.com/office/powerpoint/2010/main" val="6571552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Shape 465"/>
          <p:cNvSpPr txBox="1">
            <a:spLocks noGrp="1"/>
          </p:cNvSpPr>
          <p:nvPr>
            <p:ph type="title"/>
          </p:nvPr>
        </p:nvSpPr>
        <p:spPr>
          <a:xfrm>
            <a:off x="123568" y="745588"/>
            <a:ext cx="7472641" cy="1794312"/>
          </a:xfrm>
          <a:prstGeom prst="rect">
            <a:avLst/>
          </a:prstGeom>
          <a:noFill/>
          <a:ln>
            <a:noFill/>
          </a:ln>
        </p:spPr>
        <p:txBody>
          <a:bodyPr lIns="38100" tIns="38100" rIns="38100" bIns="38100" anchor="ctr" anchorCtr="0">
            <a:noAutofit/>
          </a:bodyPr>
          <a:lstStyle/>
          <a:p>
            <a:pPr lvl="0">
              <a:spcBef>
                <a:spcPts val="0"/>
              </a:spcBef>
              <a:buClr>
                <a:srgbClr val="FFFF00"/>
              </a:buClr>
              <a:buSzPct val="25000"/>
            </a:pPr>
            <a:r>
              <a:rPr lang="es-AR" sz="7600" dirty="0">
                <a:solidFill>
                  <a:srgbClr val="FFFF00"/>
                </a:solidFill>
                <a:latin typeface="Arial" charset="0"/>
                <a:ea typeface="Arial" charset="0"/>
                <a:cs typeface="Arial" charset="0"/>
                <a:sym typeface="Cabin"/>
              </a:rPr>
              <a:t>Multidireccional</a:t>
            </a:r>
            <a:endParaRPr lang="en-US" sz="7600" u="none" strike="noStrike" cap="none" dirty="0">
              <a:solidFill>
                <a:srgbClr val="FFFF00"/>
              </a:solidFill>
              <a:latin typeface="Arial" charset="0"/>
              <a:ea typeface="Arial" charset="0"/>
              <a:cs typeface="Arial" charset="0"/>
              <a:sym typeface="Cabin"/>
            </a:endParaRPr>
          </a:p>
        </p:txBody>
      </p:sp>
      <p:sp>
        <p:nvSpPr>
          <p:cNvPr id="467" name="Shape 467"/>
          <p:cNvSpPr/>
          <p:nvPr/>
        </p:nvSpPr>
        <p:spPr>
          <a:xfrm>
            <a:off x="7788036" y="2276842"/>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2</a:t>
            </a:r>
          </a:p>
        </p:txBody>
      </p:sp>
      <p:sp>
        <p:nvSpPr>
          <p:cNvPr id="468" name="Shape 468"/>
          <p:cNvSpPr txBox="1"/>
          <p:nvPr/>
        </p:nvSpPr>
        <p:spPr>
          <a:xfrm>
            <a:off x="11544237" y="2366542"/>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ES" sz="3200" u="none" strike="noStrike" cap="none" dirty="0" err="1" smtClean="0">
                <a:solidFill>
                  <a:schemeClr val="lt1"/>
                </a:solidFill>
                <a:latin typeface="Arial" charset="0"/>
                <a:ea typeface="Arial" charset="0"/>
                <a:cs typeface="Arial" charset="0"/>
                <a:sym typeface="Cabin"/>
              </a:rPr>
              <a:t>print</a:t>
            </a:r>
            <a:r>
              <a:rPr lang="es-ES" sz="3200" u="none" strike="noStrike" cap="none" dirty="0" smtClean="0">
                <a:solidFill>
                  <a:schemeClr val="lt1"/>
                </a:solidFill>
                <a:latin typeface="Arial" charset="0"/>
                <a:ea typeface="Arial" charset="0"/>
                <a:cs typeface="Arial" charset="0"/>
                <a:sym typeface="Cabin"/>
              </a:rPr>
              <a:t>(</a:t>
            </a:r>
            <a:r>
              <a:rPr lang="es-AR" sz="3200" dirty="0">
                <a:solidFill>
                  <a:schemeClr val="lt1"/>
                </a:solidFill>
                <a:latin typeface="Arial" charset="0"/>
                <a:ea typeface="Arial" charset="0"/>
                <a:cs typeface="Arial" charset="0"/>
                <a:sym typeface="Cabin"/>
              </a:rPr>
              <a:t>'</a:t>
            </a:r>
            <a:r>
              <a:rPr lang="es-ES" sz="3200" dirty="0" smtClean="0">
                <a:solidFill>
                  <a:schemeClr val="lt1"/>
                </a:solidFill>
                <a:latin typeface="Arial" charset="0"/>
                <a:ea typeface="Arial" charset="0"/>
                <a:cs typeface="Arial" charset="0"/>
                <a:sym typeface="Cabin"/>
              </a:rPr>
              <a:t>pequeño</a:t>
            </a:r>
            <a:r>
              <a:rPr lang="es-ES" sz="3200" u="none" strike="noStrike" cap="none" dirty="0" smtClean="0">
                <a:solidFill>
                  <a:schemeClr val="lt1"/>
                </a:solidFill>
                <a:latin typeface="Arial" charset="0"/>
                <a:ea typeface="Arial" charset="0"/>
                <a:cs typeface="Arial" charset="0"/>
                <a:sym typeface="Cabin"/>
              </a:rPr>
              <a:t>')</a:t>
            </a:r>
            <a:endParaRPr lang="es-ES" sz="3200" u="none" strike="noStrike" cap="none" dirty="0">
              <a:solidFill>
                <a:schemeClr val="lt1"/>
              </a:solidFill>
              <a:latin typeface="Arial" charset="0"/>
              <a:ea typeface="Arial" charset="0"/>
              <a:cs typeface="Arial" charset="0"/>
              <a:sym typeface="Cabin"/>
            </a:endParaRPr>
          </a:p>
        </p:txBody>
      </p:sp>
      <p:cxnSp>
        <p:nvCxnSpPr>
          <p:cNvPr id="469" name="Shape 469"/>
          <p:cNvCxnSpPr/>
          <p:nvPr/>
        </p:nvCxnSpPr>
        <p:spPr>
          <a:xfrm rot="10800000">
            <a:off x="10977992" y="2929972"/>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70" name="Shape 470"/>
          <p:cNvCxnSpPr/>
          <p:nvPr/>
        </p:nvCxnSpPr>
        <p:spPr>
          <a:xfrm rot="10800000" flipH="1">
            <a:off x="9419460" y="6883783"/>
            <a:ext cx="5728196" cy="91113"/>
          </a:xfrm>
          <a:prstGeom prst="straightConnector1">
            <a:avLst/>
          </a:prstGeom>
          <a:noFill/>
          <a:ln w="63500" cap="rnd" cmpd="sng">
            <a:solidFill>
              <a:srgbClr val="FFC000"/>
            </a:solidFill>
            <a:prstDash val="solid"/>
            <a:miter/>
            <a:headEnd type="stealth" w="med" len="med"/>
            <a:tailEnd type="none" w="med" len="med"/>
          </a:ln>
        </p:spPr>
      </p:cxnSp>
      <p:sp>
        <p:nvSpPr>
          <p:cNvPr id="471" name="Shape 471"/>
          <p:cNvSpPr txBox="1"/>
          <p:nvPr/>
        </p:nvSpPr>
        <p:spPr>
          <a:xfrm>
            <a:off x="10380936" y="2192748"/>
            <a:ext cx="695265"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sí</a:t>
            </a:r>
            <a:endParaRPr lang="en-US" sz="3200" u="none" strike="noStrike" cap="none" dirty="0">
              <a:solidFill>
                <a:schemeClr val="lt1"/>
              </a:solidFill>
              <a:latin typeface="Arial" charset="0"/>
              <a:ea typeface="Arial" charset="0"/>
              <a:cs typeface="Arial" charset="0"/>
              <a:sym typeface="Cabin"/>
            </a:endParaRPr>
          </a:p>
        </p:txBody>
      </p:sp>
      <p:sp>
        <p:nvSpPr>
          <p:cNvPr id="472" name="Shape 472"/>
          <p:cNvSpPr txBox="1"/>
          <p:nvPr/>
        </p:nvSpPr>
        <p:spPr>
          <a:xfrm>
            <a:off x="8649998" y="3493403"/>
            <a:ext cx="4778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no</a:t>
            </a:r>
          </a:p>
        </p:txBody>
      </p:sp>
      <p:cxnSp>
        <p:nvCxnSpPr>
          <p:cNvPr id="473" name="Shape 473"/>
          <p:cNvCxnSpPr/>
          <p:nvPr/>
        </p:nvCxnSpPr>
        <p:spPr>
          <a:xfrm rot="10800000">
            <a:off x="15130849" y="2945410"/>
            <a:ext cx="33637" cy="3955201"/>
          </a:xfrm>
          <a:prstGeom prst="straightConnector1">
            <a:avLst/>
          </a:prstGeom>
          <a:noFill/>
          <a:ln w="63500" cap="rnd" cmpd="sng">
            <a:solidFill>
              <a:srgbClr val="FFC000"/>
            </a:solidFill>
            <a:prstDash val="solid"/>
            <a:miter/>
            <a:headEnd type="none" w="med" len="med"/>
            <a:tailEnd type="none" w="med" len="med"/>
          </a:ln>
        </p:spPr>
      </p:cxnSp>
      <p:cxnSp>
        <p:nvCxnSpPr>
          <p:cNvPr id="474" name="Shape 474"/>
          <p:cNvCxnSpPr/>
          <p:nvPr/>
        </p:nvCxnSpPr>
        <p:spPr>
          <a:xfrm rot="10800000">
            <a:off x="9370372" y="1706480"/>
            <a:ext cx="4237" cy="606802"/>
          </a:xfrm>
          <a:prstGeom prst="straightConnector1">
            <a:avLst/>
          </a:prstGeom>
          <a:noFill/>
          <a:ln w="63500" cap="rnd" cmpd="sng">
            <a:solidFill>
              <a:srgbClr val="FFC000"/>
            </a:solidFill>
            <a:prstDash val="solid"/>
            <a:miter/>
            <a:headEnd type="stealth" w="med" len="med"/>
            <a:tailEnd type="none" w="med" len="med"/>
          </a:ln>
        </p:spPr>
      </p:cxnSp>
      <p:cxnSp>
        <p:nvCxnSpPr>
          <p:cNvPr id="475" name="Shape 475"/>
          <p:cNvCxnSpPr/>
          <p:nvPr/>
        </p:nvCxnSpPr>
        <p:spPr>
          <a:xfrm rot="10800000" flipH="1">
            <a:off x="9374610" y="6733849"/>
            <a:ext cx="16686" cy="658714"/>
          </a:xfrm>
          <a:prstGeom prst="straightConnector1">
            <a:avLst/>
          </a:prstGeom>
          <a:noFill/>
          <a:ln w="63500" cap="rnd" cmpd="sng">
            <a:solidFill>
              <a:srgbClr val="00FF00"/>
            </a:solidFill>
            <a:prstDash val="solid"/>
            <a:miter/>
            <a:headEnd type="stealth" w="med" len="med"/>
            <a:tailEnd type="none" w="med" len="med"/>
          </a:ln>
        </p:spPr>
      </p:cxnSp>
      <p:sp>
        <p:nvSpPr>
          <p:cNvPr id="476" name="Shape 476"/>
          <p:cNvSpPr txBox="1"/>
          <p:nvPr/>
        </p:nvSpPr>
        <p:spPr>
          <a:xfrm>
            <a:off x="7799248" y="7367336"/>
            <a:ext cx="3061023" cy="8520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AR" sz="3300" u="none" strike="noStrike" cap="none" dirty="0" err="1" smtClean="0">
                <a:solidFill>
                  <a:schemeClr val="lt1"/>
                </a:solidFill>
                <a:latin typeface="Arial" charset="0"/>
                <a:ea typeface="Arial" charset="0"/>
                <a:cs typeface="Arial" charset="0"/>
                <a:sym typeface="Cabin"/>
              </a:rPr>
              <a:t>print</a:t>
            </a:r>
            <a:r>
              <a:rPr lang="es-AR" sz="3300" dirty="0">
                <a:solidFill>
                  <a:schemeClr val="lt1"/>
                </a:solidFill>
                <a:latin typeface="Arial" charset="0"/>
                <a:ea typeface="Arial" charset="0"/>
                <a:cs typeface="Arial" charset="0"/>
                <a:sym typeface="Cabin"/>
              </a:rPr>
              <a:t>('Todo </a:t>
            </a:r>
            <a:r>
              <a:rPr lang="es-AR" sz="3300" u="none" strike="noStrike" cap="none" dirty="0" smtClean="0">
                <a:solidFill>
                  <a:schemeClr val="lt1"/>
                </a:solidFill>
                <a:latin typeface="Arial" charset="0"/>
                <a:ea typeface="Arial" charset="0"/>
                <a:cs typeface="Arial" charset="0"/>
                <a:sym typeface="Cabin"/>
              </a:rPr>
              <a:t>Terminado')</a:t>
            </a:r>
            <a:endParaRPr lang="es-AR" sz="3300" u="none" strike="noStrike" cap="none" dirty="0">
              <a:solidFill>
                <a:schemeClr val="lt1"/>
              </a:solidFill>
              <a:latin typeface="Arial" charset="0"/>
              <a:ea typeface="Arial" charset="0"/>
              <a:cs typeface="Arial" charset="0"/>
              <a:sym typeface="Cabin"/>
            </a:endParaRPr>
          </a:p>
        </p:txBody>
      </p:sp>
      <p:sp>
        <p:nvSpPr>
          <p:cNvPr id="477" name="Shape 477"/>
          <p:cNvSpPr/>
          <p:nvPr/>
        </p:nvSpPr>
        <p:spPr>
          <a:xfrm>
            <a:off x="7776823" y="3992361"/>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10</a:t>
            </a:r>
          </a:p>
        </p:txBody>
      </p:sp>
      <p:sp>
        <p:nvSpPr>
          <p:cNvPr id="478" name="Shape 478"/>
          <p:cNvSpPr txBox="1"/>
          <p:nvPr/>
        </p:nvSpPr>
        <p:spPr>
          <a:xfrm>
            <a:off x="11533025" y="4082061"/>
            <a:ext cx="3061023" cy="11211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ES" sz="3200" u="none" strike="noStrike" cap="none" dirty="0" err="1" smtClean="0">
                <a:solidFill>
                  <a:schemeClr val="lt1"/>
                </a:solidFill>
                <a:latin typeface="Arial" charset="0"/>
                <a:ea typeface="Arial" charset="0"/>
                <a:cs typeface="Arial" charset="0"/>
                <a:sym typeface="Cabin"/>
              </a:rPr>
              <a:t>print</a:t>
            </a:r>
            <a:r>
              <a:rPr lang="es-ES" sz="3200" u="none" strike="noStrike" cap="none" dirty="0" smtClean="0">
                <a:solidFill>
                  <a:schemeClr val="lt1"/>
                </a:solidFill>
                <a:latin typeface="Arial" charset="0"/>
                <a:ea typeface="Arial" charset="0"/>
                <a:cs typeface="Arial" charset="0"/>
                <a:sym typeface="Cabin"/>
              </a:rPr>
              <a:t>(</a:t>
            </a:r>
            <a:r>
              <a:rPr lang="es-AR" sz="3200" dirty="0">
                <a:solidFill>
                  <a:schemeClr val="lt1"/>
                </a:solidFill>
                <a:latin typeface="Arial" charset="0"/>
                <a:ea typeface="Arial" charset="0"/>
                <a:cs typeface="Arial" charset="0"/>
                <a:sym typeface="Cabin"/>
              </a:rPr>
              <a:t>'</a:t>
            </a:r>
            <a:r>
              <a:rPr lang="es-ES" sz="3200" u="none" strike="noStrike" cap="none" dirty="0" smtClean="0">
                <a:solidFill>
                  <a:schemeClr val="lt1"/>
                </a:solidFill>
                <a:latin typeface="Arial" charset="0"/>
                <a:ea typeface="Arial" charset="0"/>
                <a:cs typeface="Arial" charset="0"/>
                <a:sym typeface="Cabin"/>
              </a:rPr>
              <a:t>Mediano')</a:t>
            </a:r>
            <a:endParaRPr lang="es-ES" sz="3200" u="none" strike="noStrike" cap="none" dirty="0">
              <a:solidFill>
                <a:schemeClr val="lt1"/>
              </a:solidFill>
              <a:latin typeface="Arial" charset="0"/>
              <a:ea typeface="Arial" charset="0"/>
              <a:cs typeface="Arial" charset="0"/>
              <a:sym typeface="Cabin"/>
            </a:endParaRPr>
          </a:p>
        </p:txBody>
      </p:sp>
      <p:cxnSp>
        <p:nvCxnSpPr>
          <p:cNvPr id="479" name="Shape 479"/>
          <p:cNvCxnSpPr/>
          <p:nvPr/>
        </p:nvCxnSpPr>
        <p:spPr>
          <a:xfrm rot="10800000">
            <a:off x="10966779" y="4645491"/>
            <a:ext cx="528401" cy="0"/>
          </a:xfrm>
          <a:prstGeom prst="straightConnector1">
            <a:avLst/>
          </a:prstGeom>
          <a:noFill/>
          <a:ln w="63500" cap="rnd" cmpd="sng">
            <a:solidFill>
              <a:srgbClr val="FFC000"/>
            </a:solidFill>
            <a:prstDash val="solid"/>
            <a:miter/>
            <a:headEnd type="stealth" w="med" len="med"/>
            <a:tailEnd type="none" w="med" len="med"/>
          </a:ln>
        </p:spPr>
      </p:cxnSp>
      <p:sp>
        <p:nvSpPr>
          <p:cNvPr id="480" name="Shape 480"/>
          <p:cNvSpPr txBox="1"/>
          <p:nvPr/>
        </p:nvSpPr>
        <p:spPr>
          <a:xfrm>
            <a:off x="10515486" y="3964329"/>
            <a:ext cx="77306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smtClean="0">
                <a:solidFill>
                  <a:schemeClr val="lt1"/>
                </a:solidFill>
                <a:latin typeface="Arial" charset="0"/>
                <a:ea typeface="Arial" charset="0"/>
                <a:cs typeface="Arial" charset="0"/>
                <a:sym typeface="Cabin"/>
              </a:rPr>
              <a:t>sí</a:t>
            </a:r>
            <a:endParaRPr lang="en-US" sz="3200" u="none" strike="noStrike" cap="none" dirty="0">
              <a:solidFill>
                <a:schemeClr val="lt1"/>
              </a:solidFill>
              <a:latin typeface="Arial" charset="0"/>
              <a:ea typeface="Arial" charset="0"/>
              <a:cs typeface="Arial" charset="0"/>
              <a:sym typeface="Cabin"/>
            </a:endParaRPr>
          </a:p>
        </p:txBody>
      </p:sp>
      <p:cxnSp>
        <p:nvCxnSpPr>
          <p:cNvPr id="481" name="Shape 481"/>
          <p:cNvCxnSpPr/>
          <p:nvPr/>
        </p:nvCxnSpPr>
        <p:spPr>
          <a:xfrm rot="10800000">
            <a:off x="14644494" y="2929972"/>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2" name="Shape 482"/>
          <p:cNvCxnSpPr/>
          <p:nvPr/>
        </p:nvCxnSpPr>
        <p:spPr>
          <a:xfrm rot="10800000">
            <a:off x="14610856" y="4634279"/>
            <a:ext cx="528401" cy="0"/>
          </a:xfrm>
          <a:prstGeom prst="straightConnector1">
            <a:avLst/>
          </a:prstGeom>
          <a:noFill/>
          <a:ln w="63500" cap="rnd" cmpd="sng">
            <a:solidFill>
              <a:srgbClr val="FFC000"/>
            </a:solidFill>
            <a:prstDash val="solid"/>
            <a:miter/>
            <a:headEnd type="stealth" w="med" len="med"/>
            <a:tailEnd type="none" w="med" len="med"/>
          </a:ln>
        </p:spPr>
      </p:cxnSp>
      <p:cxnSp>
        <p:nvCxnSpPr>
          <p:cNvPr id="483" name="Shape 483"/>
          <p:cNvCxnSpPr/>
          <p:nvPr/>
        </p:nvCxnSpPr>
        <p:spPr>
          <a:xfrm rot="10800000">
            <a:off x="9329836" y="3568965"/>
            <a:ext cx="1324" cy="497678"/>
          </a:xfrm>
          <a:prstGeom prst="straightConnector1">
            <a:avLst/>
          </a:prstGeom>
          <a:noFill/>
          <a:ln w="63500" cap="rnd" cmpd="sng">
            <a:solidFill>
              <a:srgbClr val="FFC000"/>
            </a:solidFill>
            <a:prstDash val="solid"/>
            <a:miter/>
            <a:headEnd type="stealth" w="med" len="med"/>
            <a:tailEnd type="none" w="med" len="med"/>
          </a:ln>
        </p:spPr>
      </p:cxnSp>
      <p:sp>
        <p:nvSpPr>
          <p:cNvPr id="484" name="Shape 484"/>
          <p:cNvSpPr txBox="1"/>
          <p:nvPr/>
        </p:nvSpPr>
        <p:spPr>
          <a:xfrm>
            <a:off x="7810461" y="5606967"/>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n-US" sz="3200" u="none" strike="noStrike" cap="none" dirty="0" smtClean="0">
                <a:solidFill>
                  <a:schemeClr val="lt1"/>
                </a:solidFill>
                <a:latin typeface="Arial" charset="0"/>
                <a:ea typeface="Arial" charset="0"/>
                <a:cs typeface="Arial" charset="0"/>
                <a:sym typeface="Cabin"/>
              </a:rPr>
              <a:t>print(</a:t>
            </a:r>
            <a:r>
              <a:rPr lang="es-AR" sz="3200" dirty="0">
                <a:solidFill>
                  <a:schemeClr val="lt1"/>
                </a:solidFill>
                <a:latin typeface="Arial" charset="0"/>
                <a:ea typeface="Arial" charset="0"/>
                <a:cs typeface="Arial" charset="0"/>
                <a:sym typeface="Cabin"/>
              </a:rPr>
              <a:t>'</a:t>
            </a:r>
            <a:r>
              <a:rPr lang="en-US" sz="3200" u="none" strike="noStrike" cap="none" dirty="0" smtClean="0">
                <a:solidFill>
                  <a:schemeClr val="lt1"/>
                </a:solidFill>
                <a:latin typeface="Arial" charset="0"/>
                <a:ea typeface="Arial" charset="0"/>
                <a:cs typeface="Arial" charset="0"/>
                <a:sym typeface="Cabin"/>
              </a:rPr>
              <a:t>ENORME')</a:t>
            </a:r>
            <a:endParaRPr lang="en-US" sz="3200" u="none" strike="noStrike" cap="none" dirty="0">
              <a:solidFill>
                <a:schemeClr val="lt1"/>
              </a:solidFill>
              <a:latin typeface="Arial" charset="0"/>
              <a:ea typeface="Arial" charset="0"/>
              <a:cs typeface="Arial" charset="0"/>
              <a:sym typeface="Cabin"/>
            </a:endParaRPr>
          </a:p>
        </p:txBody>
      </p:sp>
      <p:cxnSp>
        <p:nvCxnSpPr>
          <p:cNvPr id="485" name="Shape 485"/>
          <p:cNvCxnSpPr/>
          <p:nvPr/>
        </p:nvCxnSpPr>
        <p:spPr>
          <a:xfrm rot="10800000" flipH="1">
            <a:off x="9376011" y="5286074"/>
            <a:ext cx="4237" cy="361538"/>
          </a:xfrm>
          <a:prstGeom prst="straightConnector1">
            <a:avLst/>
          </a:prstGeom>
          <a:noFill/>
          <a:ln w="63500" cap="rnd" cmpd="sng">
            <a:solidFill>
              <a:srgbClr val="00FF00"/>
            </a:solidFill>
            <a:prstDash val="solid"/>
            <a:miter/>
            <a:headEnd type="stealth" w="med" len="med"/>
            <a:tailEnd type="none" w="med" len="med"/>
          </a:ln>
        </p:spPr>
      </p:cxnSp>
      <p:sp>
        <p:nvSpPr>
          <p:cNvPr id="486" name="Shape 486"/>
          <p:cNvSpPr txBox="1"/>
          <p:nvPr/>
        </p:nvSpPr>
        <p:spPr>
          <a:xfrm>
            <a:off x="8470598" y="5063159"/>
            <a:ext cx="4778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no</a:t>
            </a:r>
          </a:p>
        </p:txBody>
      </p:sp>
      <p:sp>
        <p:nvSpPr>
          <p:cNvPr id="24" name="Shape 501"/>
          <p:cNvSpPr txBox="1"/>
          <p:nvPr/>
        </p:nvSpPr>
        <p:spPr>
          <a:xfrm>
            <a:off x="7596209" y="966287"/>
            <a:ext cx="3467099" cy="691062"/>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600" dirty="0">
                <a:solidFill>
                  <a:srgbClr val="FFFFFF"/>
                </a:solidFill>
                <a:latin typeface="Arial" charset="0"/>
                <a:ea typeface="Arial" charset="0"/>
                <a:cs typeface="Arial" charset="0"/>
                <a:sym typeface="Cabin"/>
              </a:rPr>
              <a:t>x</a:t>
            </a:r>
            <a:r>
              <a:rPr lang="en-US" sz="3600" u="none" strike="noStrike" cap="none" dirty="0">
                <a:solidFill>
                  <a:srgbClr val="FFFFFF"/>
                </a:solidFill>
                <a:latin typeface="Arial" charset="0"/>
                <a:ea typeface="Arial" charset="0"/>
                <a:cs typeface="Arial" charset="0"/>
                <a:sym typeface="Cabin"/>
              </a:rPr>
              <a:t> = </a:t>
            </a:r>
            <a:r>
              <a:rPr lang="en-US" sz="3600" u="none" strike="noStrike" cap="none" dirty="0" smtClean="0">
                <a:solidFill>
                  <a:srgbClr val="FFFFFF"/>
                </a:solidFill>
                <a:latin typeface="Arial" charset="0"/>
                <a:ea typeface="Arial" charset="0"/>
                <a:cs typeface="Arial" charset="0"/>
                <a:sym typeface="Cabin"/>
              </a:rPr>
              <a:t>5</a:t>
            </a:r>
            <a:endParaRPr lang="en-US" sz="3600" u="none" strike="noStrike" cap="none" dirty="0">
              <a:solidFill>
                <a:srgbClr val="FFFFFF"/>
              </a:solidFill>
              <a:latin typeface="Arial" charset="0"/>
              <a:ea typeface="Arial" charset="0"/>
              <a:cs typeface="Arial" charset="0"/>
              <a:sym typeface="Cabin"/>
            </a:endParaRPr>
          </a:p>
        </p:txBody>
      </p:sp>
      <p:sp>
        <p:nvSpPr>
          <p:cNvPr id="27" name="26 CuadroTexto"/>
          <p:cNvSpPr txBox="1"/>
          <p:nvPr/>
        </p:nvSpPr>
        <p:spPr>
          <a:xfrm>
            <a:off x="12501688" y="149374"/>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28" name="27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
        <p:nvSpPr>
          <p:cNvPr id="31" name="Shape 466"/>
          <p:cNvSpPr txBox="1"/>
          <p:nvPr/>
        </p:nvSpPr>
        <p:spPr>
          <a:xfrm>
            <a:off x="1023921" y="2933700"/>
            <a:ext cx="5102699" cy="4457700"/>
          </a:xfrm>
          <a:prstGeom prst="rect">
            <a:avLst/>
          </a:prstGeom>
          <a:noFill/>
          <a:ln>
            <a:noFill/>
          </a:ln>
        </p:spPr>
        <p:txBody>
          <a:bodyPr lIns="0" tIns="0" rIns="0" bIns="0" anchor="ctr" anchorCtr="0">
            <a:noAutofit/>
          </a:bodyPr>
          <a:lstStyle/>
          <a:p>
            <a:pPr>
              <a:buClr>
                <a:srgbClr val="FFFF00"/>
              </a:buClr>
              <a:buSzPct val="25000"/>
            </a:pPr>
            <a:r>
              <a:rPr lang="es-ES" sz="3000" b="1" dirty="0" smtClean="0">
                <a:solidFill>
                  <a:schemeClr val="bg1"/>
                </a:solidFill>
                <a:latin typeface="Courier New"/>
                <a:ea typeface="Courier New"/>
                <a:cs typeface="Courier New"/>
                <a:sym typeface="Courier New"/>
              </a:rPr>
              <a:t>x = 5 </a:t>
            </a:r>
            <a:endParaRPr lang="es-ES" sz="3000" b="1" i="0" u="none" strike="noStrike" cap="none" dirty="0" smtClean="0">
              <a:solidFill>
                <a:srgbClr val="00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C000"/>
                </a:solidFill>
                <a:latin typeface="Courier New"/>
                <a:ea typeface="Courier New"/>
                <a:cs typeface="Courier New"/>
                <a:sym typeface="Courier New"/>
              </a:rPr>
              <a:t>if</a:t>
            </a:r>
            <a:r>
              <a:rPr lang="es-ES" sz="3000" b="1" i="0" u="none" strike="noStrike" cap="none" dirty="0" smtClean="0">
                <a:solidFill>
                  <a:srgbClr val="FFC000"/>
                </a:solidFill>
                <a:latin typeface="Courier New"/>
                <a:ea typeface="Courier New"/>
                <a:cs typeface="Courier New"/>
                <a:sym typeface="Courier New"/>
              </a:rPr>
              <a:t> x &lt; 2 :</a:t>
            </a:r>
          </a:p>
          <a:p>
            <a:pPr lvl="0">
              <a:buClr>
                <a:schemeClr val="lt1"/>
              </a:buClr>
              <a:buSzPct val="25000"/>
            </a:pPr>
            <a:r>
              <a:rPr lang="es-ES" sz="3000" b="1" i="0" u="none" strike="noStrike" cap="none" dirty="0" smtClean="0">
                <a:solidFill>
                  <a:schemeClr val="lt1"/>
                </a:solidFill>
                <a:latin typeface="Courier New"/>
                <a:ea typeface="Courier New"/>
                <a:cs typeface="Courier New"/>
                <a:sym typeface="Courier New"/>
              </a:rPr>
              <a:t>    </a:t>
            </a:r>
            <a:r>
              <a:rPr lang="es-ES" sz="3000" b="1" i="0" u="none" strike="noStrike" cap="none" dirty="0" err="1" smtClean="0">
                <a:solidFill>
                  <a:srgbClr val="00FF00"/>
                </a:solidFill>
                <a:latin typeface="Courier New"/>
                <a:ea typeface="Courier New"/>
                <a:cs typeface="Courier New"/>
                <a:sym typeface="Courier New"/>
              </a:rPr>
              <a:t>print</a:t>
            </a:r>
            <a:r>
              <a:rPr lang="es-ES" sz="3000" b="1" i="0" u="none" strike="noStrike" cap="none" dirty="0" smtClean="0">
                <a:solidFill>
                  <a:srgbClr val="00FF00"/>
                </a:solidFill>
                <a:latin typeface="Courier New"/>
                <a:ea typeface="Courier New"/>
                <a:cs typeface="Courier New"/>
                <a:sym typeface="Courier New"/>
              </a:rPr>
              <a:t>(</a:t>
            </a:r>
            <a:r>
              <a:rPr lang="es-ES" sz="3200" b="1" dirty="0">
                <a:solidFill>
                  <a:schemeClr val="lt1"/>
                </a:solidFill>
                <a:latin typeface="Courier New"/>
                <a:ea typeface="Courier New"/>
                <a:cs typeface="Courier New"/>
                <a:sym typeface="Courier New"/>
              </a:rPr>
              <a:t>'</a:t>
            </a:r>
            <a:r>
              <a:rPr lang="es-ES" sz="3000" b="1" dirty="0" smtClean="0">
                <a:solidFill>
                  <a:schemeClr val="lt1"/>
                </a:solidFill>
                <a:latin typeface="Courier New"/>
                <a:ea typeface="Courier New"/>
                <a:cs typeface="Courier New"/>
                <a:sym typeface="Courier New"/>
              </a:rPr>
              <a:t>pequeño</a:t>
            </a:r>
            <a:r>
              <a:rPr lang="es-ES" sz="3000" b="1" i="0" u="none" strike="noStrike" cap="none" dirty="0" smtClean="0">
                <a:solidFill>
                  <a:schemeClr val="lt1"/>
                </a:solidFill>
                <a:latin typeface="Courier New"/>
                <a:ea typeface="Courier New"/>
                <a:cs typeface="Courier New"/>
                <a:sym typeface="Courier New"/>
              </a:rPr>
              <a:t>'</a:t>
            </a:r>
            <a:r>
              <a:rPr lang="es-ES" sz="3000" b="1" dirty="0" smtClean="0">
                <a:solidFill>
                  <a:srgbClr val="00FF00"/>
                </a:solidFill>
                <a:latin typeface="Courier New"/>
                <a:ea typeface="Courier New"/>
                <a:cs typeface="Courier New"/>
                <a:sym typeface="Courier New"/>
              </a:rPr>
              <a:t>)</a:t>
            </a:r>
            <a:endParaRPr lang="es-ES" sz="3000" b="1" i="0" u="none" strike="noStrike" cap="none" dirty="0" smtClean="0">
              <a:solidFill>
                <a:schemeClr val="lt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C000"/>
                </a:solidFill>
                <a:latin typeface="Courier New"/>
                <a:ea typeface="Courier New"/>
                <a:cs typeface="Courier New"/>
                <a:sym typeface="Courier New"/>
              </a:rPr>
              <a:t>elif</a:t>
            </a:r>
            <a:r>
              <a:rPr lang="es-ES" sz="3000" b="1" i="0" u="none" strike="noStrike" cap="none" dirty="0" smtClean="0">
                <a:solidFill>
                  <a:srgbClr val="FFC000"/>
                </a:solidFill>
                <a:latin typeface="Courier New"/>
                <a:ea typeface="Courier New"/>
                <a:cs typeface="Courier New"/>
                <a:sym typeface="Courier New"/>
              </a:rPr>
              <a:t> x &lt; 10 :</a:t>
            </a:r>
          </a:p>
          <a:p>
            <a:pPr lvl="0">
              <a:buClr>
                <a:schemeClr val="lt1"/>
              </a:buClr>
              <a:buSzPct val="25000"/>
            </a:pPr>
            <a:r>
              <a:rPr lang="es-ES" sz="3000" b="1" i="0" u="none" strike="noStrike" cap="none" dirty="0" smtClean="0">
                <a:solidFill>
                  <a:srgbClr val="FFC000"/>
                </a:solidFill>
                <a:latin typeface="Courier New"/>
                <a:ea typeface="Courier New"/>
                <a:cs typeface="Courier New"/>
                <a:sym typeface="Courier New"/>
              </a:rPr>
              <a:t>    </a:t>
            </a:r>
            <a:r>
              <a:rPr lang="es-ES" sz="3000" b="1" i="0" u="none" strike="noStrike" cap="none" dirty="0" err="1" smtClean="0">
                <a:solidFill>
                  <a:srgbClr val="FFC000"/>
                </a:solidFill>
                <a:latin typeface="Courier New"/>
                <a:ea typeface="Courier New"/>
                <a:cs typeface="Courier New"/>
                <a:sym typeface="Courier New"/>
              </a:rPr>
              <a:t>print</a:t>
            </a:r>
            <a:r>
              <a:rPr lang="es-ES" sz="3000" b="1" i="0" u="none" strike="noStrike" cap="none" dirty="0" smtClean="0">
                <a:solidFill>
                  <a:srgbClr val="FFC000"/>
                </a:solidFill>
                <a:latin typeface="Courier New"/>
                <a:ea typeface="Courier New"/>
                <a:cs typeface="Courier New"/>
                <a:sym typeface="Courier New"/>
              </a:rPr>
              <a:t>('</a:t>
            </a:r>
            <a:r>
              <a:rPr lang="es-ES" sz="3000" b="1" dirty="0" smtClean="0">
                <a:solidFill>
                  <a:srgbClr val="FFC000"/>
                </a:solidFill>
                <a:latin typeface="Courier New"/>
                <a:ea typeface="Courier New"/>
                <a:cs typeface="Courier New"/>
                <a:sym typeface="Courier New"/>
              </a:rPr>
              <a:t>Mediano')</a:t>
            </a:r>
            <a:endParaRPr lang="es-ES" sz="3000" b="1" i="0" u="none" strike="noStrike" cap="none" dirty="0" smtClean="0">
              <a:solidFill>
                <a:srgbClr val="FFC0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00FF00"/>
                </a:solidFill>
                <a:latin typeface="Courier New"/>
                <a:ea typeface="Courier New"/>
                <a:cs typeface="Courier New"/>
                <a:sym typeface="Courier New"/>
              </a:rPr>
              <a:t>else</a:t>
            </a:r>
            <a:r>
              <a:rPr lang="es-ES" sz="3000" b="1" i="0" u="none" strike="noStrike" cap="none" dirty="0" smtClean="0">
                <a:solidFill>
                  <a:schemeClr val="lt1"/>
                </a:solidFill>
                <a:latin typeface="Courier New"/>
                <a:ea typeface="Courier New"/>
                <a:cs typeface="Courier New"/>
                <a:sym typeface="Courier New"/>
              </a:rPr>
              <a:t> :</a:t>
            </a:r>
          </a:p>
          <a:p>
            <a:pPr lvl="0">
              <a:buClr>
                <a:schemeClr val="lt1"/>
              </a:buClr>
              <a:buSzPct val="25000"/>
            </a:pPr>
            <a:r>
              <a:rPr lang="es-ES" sz="3000" b="1" i="0" u="none" strike="noStrike" cap="none" dirty="0" smtClean="0">
                <a:solidFill>
                  <a:schemeClr val="lt1"/>
                </a:solidFill>
                <a:latin typeface="Courier New"/>
                <a:ea typeface="Courier New"/>
                <a:cs typeface="Courier New"/>
                <a:sym typeface="Courier New"/>
              </a:rPr>
              <a:t>    </a:t>
            </a:r>
            <a:r>
              <a:rPr lang="es-ES" sz="3000" b="1" i="0" u="none" strike="noStrike" cap="none" dirty="0" err="1" smtClean="0">
                <a:solidFill>
                  <a:srgbClr val="00FF00"/>
                </a:solidFill>
                <a:latin typeface="Courier New"/>
                <a:ea typeface="Courier New"/>
                <a:cs typeface="Courier New"/>
                <a:sym typeface="Courier New"/>
              </a:rPr>
              <a:t>print</a:t>
            </a:r>
            <a:r>
              <a:rPr lang="es-ES" sz="3000" b="1" i="0" u="none" strike="noStrike" cap="none" dirty="0" smtClean="0">
                <a:solidFill>
                  <a:srgbClr val="00FF00"/>
                </a:solidFill>
                <a:latin typeface="Courier New"/>
                <a:ea typeface="Courier New"/>
                <a:cs typeface="Courier New"/>
                <a:sym typeface="Courier New"/>
              </a:rPr>
              <a:t>(</a:t>
            </a:r>
            <a:r>
              <a:rPr lang="es-ES" sz="3000" b="1" dirty="0">
                <a:solidFill>
                  <a:schemeClr val="lt1"/>
                </a:solidFill>
                <a:latin typeface="Courier New"/>
                <a:ea typeface="Courier New"/>
                <a:cs typeface="Courier New"/>
                <a:sym typeface="Courier New"/>
              </a:rPr>
              <a:t>'ENROME</a:t>
            </a:r>
            <a:r>
              <a:rPr lang="es-ES" sz="3000" b="1" i="0" u="none" strike="noStrike" cap="none" dirty="0" smtClean="0">
                <a:solidFill>
                  <a:schemeClr val="lt1"/>
                </a:solidFill>
                <a:latin typeface="Courier New"/>
                <a:ea typeface="Courier New"/>
                <a:cs typeface="Courier New"/>
                <a:sym typeface="Courier New"/>
              </a:rPr>
              <a:t>'</a:t>
            </a:r>
            <a:r>
              <a:rPr lang="es-ES" sz="3000" b="1" dirty="0" smtClean="0">
                <a:solidFill>
                  <a:srgbClr val="00FF00"/>
                </a:solidFill>
                <a:latin typeface="Courier New"/>
                <a:ea typeface="Courier New"/>
                <a:cs typeface="Courier New"/>
                <a:sym typeface="Courier New"/>
              </a:rPr>
              <a:t>)</a:t>
            </a:r>
            <a:endParaRPr lang="es-ES" sz="3000" b="1" i="0" u="none" strike="noStrike" cap="none" dirty="0" smtClean="0">
              <a:solidFill>
                <a:schemeClr val="lt1"/>
              </a:solidFill>
              <a:latin typeface="Courier New"/>
              <a:ea typeface="Courier New"/>
              <a:cs typeface="Courier New"/>
              <a:sym typeface="Courier New"/>
            </a:endParaRPr>
          </a:p>
          <a:p>
            <a:pPr lvl="0">
              <a:buClr>
                <a:srgbClr val="FFFF00"/>
              </a:buClr>
              <a:buSzPct val="25000"/>
            </a:pPr>
            <a:r>
              <a:rPr lang="es-ES" sz="3000" b="1" i="0" u="none" strike="noStrike" cap="none" dirty="0" err="1" smtClean="0">
                <a:solidFill>
                  <a:srgbClr val="FFC000"/>
                </a:solidFill>
                <a:latin typeface="Courier New"/>
                <a:ea typeface="Courier New"/>
                <a:cs typeface="Courier New"/>
                <a:sym typeface="Courier New"/>
              </a:rPr>
              <a:t>print</a:t>
            </a:r>
            <a:r>
              <a:rPr lang="es-ES" sz="3000" b="1" dirty="0" smtClean="0">
                <a:solidFill>
                  <a:srgbClr val="FFC000"/>
                </a:solidFill>
                <a:latin typeface="Courier New"/>
                <a:ea typeface="Courier New"/>
                <a:cs typeface="Courier New"/>
                <a:sym typeface="Courier New"/>
              </a:rPr>
              <a:t>(</a:t>
            </a:r>
            <a:r>
              <a:rPr lang="es-ES" sz="3000" b="1" dirty="0">
                <a:solidFill>
                  <a:srgbClr val="FFC000"/>
                </a:solidFill>
                <a:latin typeface="Courier New"/>
                <a:ea typeface="Courier New"/>
                <a:cs typeface="Courier New"/>
                <a:sym typeface="Courier New"/>
              </a:rPr>
              <a:t>'Todo </a:t>
            </a:r>
            <a:r>
              <a:rPr lang="es-ES" sz="3000" b="1" dirty="0" smtClean="0">
                <a:solidFill>
                  <a:srgbClr val="FFC000"/>
                </a:solidFill>
                <a:latin typeface="Courier New"/>
                <a:ea typeface="Courier New"/>
                <a:cs typeface="Courier New"/>
                <a:sym typeface="Courier New"/>
              </a:rPr>
              <a:t>terminado</a:t>
            </a:r>
            <a:r>
              <a:rPr lang="es-ES" sz="3000" b="1" i="0" u="none" strike="noStrike" cap="none" dirty="0" smtClean="0">
                <a:solidFill>
                  <a:srgbClr val="FFC000"/>
                </a:solidFill>
                <a:latin typeface="Courier New"/>
                <a:ea typeface="Courier New"/>
                <a:cs typeface="Courier New"/>
                <a:sym typeface="Courier New"/>
              </a:rPr>
              <a:t>'</a:t>
            </a:r>
            <a:r>
              <a:rPr lang="es-ES" sz="3000" b="1" dirty="0" smtClean="0">
                <a:solidFill>
                  <a:srgbClr val="FFC000"/>
                </a:solidFill>
                <a:latin typeface="Courier New"/>
                <a:ea typeface="Courier New"/>
                <a:cs typeface="Courier New"/>
                <a:sym typeface="Courier New"/>
              </a:rPr>
              <a:t>)</a:t>
            </a:r>
            <a:endParaRPr lang="es-ES" sz="3000" b="1" i="0" u="none" strike="noStrike" cap="none" dirty="0">
              <a:solidFill>
                <a:srgbClr val="FFC000"/>
              </a:solidFill>
              <a:latin typeface="Courier New"/>
              <a:ea typeface="Courier New"/>
              <a:cs typeface="Courier New"/>
              <a:sym typeface="Courier New"/>
            </a:endParaRPr>
          </a:p>
        </p:txBody>
      </p:sp>
    </p:spTree>
    <p:extLst>
      <p:ext uri="{BB962C8B-B14F-4D97-AF65-F5344CB8AC3E}">
        <p14:creationId xmlns:p14="http://schemas.microsoft.com/office/powerpoint/2010/main" val="6893307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Shape 465"/>
          <p:cNvSpPr txBox="1">
            <a:spLocks noGrp="1"/>
          </p:cNvSpPr>
          <p:nvPr>
            <p:ph type="title"/>
          </p:nvPr>
        </p:nvSpPr>
        <p:spPr>
          <a:xfrm>
            <a:off x="270554" y="745588"/>
            <a:ext cx="7625414" cy="1794312"/>
          </a:xfrm>
          <a:prstGeom prst="rect">
            <a:avLst/>
          </a:prstGeom>
          <a:noFill/>
          <a:ln>
            <a:noFill/>
          </a:ln>
        </p:spPr>
        <p:txBody>
          <a:bodyPr lIns="38100" tIns="38100" rIns="38100" bIns="38100" anchor="ctr" anchorCtr="0">
            <a:noAutofit/>
          </a:bodyPr>
          <a:lstStyle/>
          <a:p>
            <a:pPr lvl="0">
              <a:spcBef>
                <a:spcPts val="0"/>
              </a:spcBef>
              <a:buClr>
                <a:srgbClr val="FFFF00"/>
              </a:buClr>
              <a:buSzPct val="25000"/>
            </a:pPr>
            <a:r>
              <a:rPr lang="es-AR" sz="7600" dirty="0">
                <a:solidFill>
                  <a:srgbClr val="FFFF00"/>
                </a:solidFill>
                <a:latin typeface="Arial" charset="0"/>
                <a:ea typeface="Arial" charset="0"/>
                <a:cs typeface="Arial" charset="0"/>
                <a:sym typeface="Cabin"/>
              </a:rPr>
              <a:t>Multidireccional</a:t>
            </a:r>
            <a:endParaRPr lang="en-US" sz="7600" u="none" strike="noStrike" cap="none" dirty="0">
              <a:solidFill>
                <a:srgbClr val="FFFF00"/>
              </a:solidFill>
              <a:latin typeface="Arial" charset="0"/>
              <a:ea typeface="Arial" charset="0"/>
              <a:cs typeface="Arial" charset="0"/>
              <a:sym typeface="Cabin"/>
            </a:endParaRPr>
          </a:p>
        </p:txBody>
      </p:sp>
      <p:sp>
        <p:nvSpPr>
          <p:cNvPr id="467" name="Shape 467"/>
          <p:cNvSpPr/>
          <p:nvPr/>
        </p:nvSpPr>
        <p:spPr>
          <a:xfrm>
            <a:off x="7776941" y="2267096"/>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2</a:t>
            </a:r>
          </a:p>
        </p:txBody>
      </p:sp>
      <p:sp>
        <p:nvSpPr>
          <p:cNvPr id="468" name="Shape 468"/>
          <p:cNvSpPr txBox="1"/>
          <p:nvPr/>
        </p:nvSpPr>
        <p:spPr>
          <a:xfrm>
            <a:off x="11533142" y="2356796"/>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ES" sz="3200" u="none" strike="noStrike" cap="none" dirty="0" err="1" smtClean="0">
                <a:solidFill>
                  <a:schemeClr val="lt1"/>
                </a:solidFill>
                <a:latin typeface="Arial" charset="0"/>
                <a:ea typeface="Arial" charset="0"/>
                <a:cs typeface="Arial" charset="0"/>
                <a:sym typeface="Cabin"/>
              </a:rPr>
              <a:t>print</a:t>
            </a:r>
            <a:r>
              <a:rPr lang="es-ES" sz="3200" dirty="0">
                <a:solidFill>
                  <a:schemeClr val="lt1"/>
                </a:solidFill>
                <a:latin typeface="Arial" charset="0"/>
                <a:ea typeface="Arial" charset="0"/>
                <a:cs typeface="Arial" charset="0"/>
                <a:sym typeface="Cabin"/>
              </a:rPr>
              <a:t>('</a:t>
            </a:r>
            <a:r>
              <a:rPr lang="es-ES" sz="3200" dirty="0" smtClean="0">
                <a:solidFill>
                  <a:schemeClr val="lt1"/>
                </a:solidFill>
                <a:latin typeface="Arial" charset="0"/>
                <a:ea typeface="Arial" charset="0"/>
                <a:cs typeface="Arial" charset="0"/>
                <a:sym typeface="Cabin"/>
              </a:rPr>
              <a:t>pequeño</a:t>
            </a:r>
            <a:r>
              <a:rPr lang="es-ES" sz="3200" u="none" strike="noStrike" cap="none" dirty="0" smtClean="0">
                <a:solidFill>
                  <a:schemeClr val="lt1"/>
                </a:solidFill>
                <a:latin typeface="Arial" charset="0"/>
                <a:ea typeface="Arial" charset="0"/>
                <a:cs typeface="Arial" charset="0"/>
                <a:sym typeface="Cabin"/>
              </a:rPr>
              <a:t>')</a:t>
            </a:r>
            <a:endParaRPr lang="es-ES" sz="3200" u="none" strike="noStrike" cap="none" dirty="0">
              <a:solidFill>
                <a:schemeClr val="lt1"/>
              </a:solidFill>
              <a:latin typeface="Arial" charset="0"/>
              <a:ea typeface="Arial" charset="0"/>
              <a:cs typeface="Arial" charset="0"/>
              <a:sym typeface="Cabin"/>
            </a:endParaRPr>
          </a:p>
        </p:txBody>
      </p:sp>
      <p:cxnSp>
        <p:nvCxnSpPr>
          <p:cNvPr id="469" name="Shape 469"/>
          <p:cNvCxnSpPr/>
          <p:nvPr/>
        </p:nvCxnSpPr>
        <p:spPr>
          <a:xfrm rot="10800000">
            <a:off x="10966897" y="2920226"/>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70" name="Shape 470"/>
          <p:cNvCxnSpPr/>
          <p:nvPr/>
        </p:nvCxnSpPr>
        <p:spPr>
          <a:xfrm rot="10800000" flipH="1">
            <a:off x="9408365" y="6874037"/>
            <a:ext cx="5728196" cy="91113"/>
          </a:xfrm>
          <a:prstGeom prst="straightConnector1">
            <a:avLst/>
          </a:prstGeom>
          <a:noFill/>
          <a:ln w="63500" cap="rnd" cmpd="sng">
            <a:solidFill>
              <a:srgbClr val="00FF00"/>
            </a:solidFill>
            <a:prstDash val="solid"/>
            <a:miter/>
            <a:headEnd type="stealth" w="med" len="med"/>
            <a:tailEnd type="none" w="med" len="med"/>
          </a:ln>
        </p:spPr>
      </p:cxnSp>
      <p:sp>
        <p:nvSpPr>
          <p:cNvPr id="471" name="Shape 471"/>
          <p:cNvSpPr txBox="1"/>
          <p:nvPr/>
        </p:nvSpPr>
        <p:spPr>
          <a:xfrm>
            <a:off x="10369841" y="2183002"/>
            <a:ext cx="695265"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smtClean="0">
                <a:solidFill>
                  <a:schemeClr val="lt1"/>
                </a:solidFill>
                <a:latin typeface="Arial" charset="0"/>
                <a:ea typeface="Arial" charset="0"/>
                <a:cs typeface="Arial" charset="0"/>
                <a:sym typeface="Cabin"/>
              </a:rPr>
              <a:t>sí</a:t>
            </a:r>
            <a:endParaRPr lang="es-AR" sz="3200" u="none" strike="noStrike" cap="none">
              <a:solidFill>
                <a:schemeClr val="lt1"/>
              </a:solidFill>
              <a:latin typeface="Arial" charset="0"/>
              <a:ea typeface="Arial" charset="0"/>
              <a:cs typeface="Arial" charset="0"/>
              <a:sym typeface="Cabin"/>
            </a:endParaRPr>
          </a:p>
        </p:txBody>
      </p:sp>
      <p:sp>
        <p:nvSpPr>
          <p:cNvPr id="472" name="Shape 472"/>
          <p:cNvSpPr txBox="1"/>
          <p:nvPr/>
        </p:nvSpPr>
        <p:spPr>
          <a:xfrm>
            <a:off x="8638903" y="3483657"/>
            <a:ext cx="4778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no</a:t>
            </a:r>
          </a:p>
        </p:txBody>
      </p:sp>
      <p:cxnSp>
        <p:nvCxnSpPr>
          <p:cNvPr id="473" name="Shape 473"/>
          <p:cNvCxnSpPr/>
          <p:nvPr/>
        </p:nvCxnSpPr>
        <p:spPr>
          <a:xfrm rot="10800000">
            <a:off x="15119754" y="2935664"/>
            <a:ext cx="33637" cy="3955201"/>
          </a:xfrm>
          <a:prstGeom prst="straightConnector1">
            <a:avLst/>
          </a:prstGeom>
          <a:noFill/>
          <a:ln w="63500" cap="rnd" cmpd="sng">
            <a:solidFill>
              <a:srgbClr val="00FF00"/>
            </a:solidFill>
            <a:prstDash val="solid"/>
            <a:miter/>
            <a:headEnd type="none" w="med" len="med"/>
            <a:tailEnd type="none" w="med" len="med"/>
          </a:ln>
        </p:spPr>
      </p:cxnSp>
      <p:cxnSp>
        <p:nvCxnSpPr>
          <p:cNvPr id="474" name="Shape 474"/>
          <p:cNvCxnSpPr/>
          <p:nvPr/>
        </p:nvCxnSpPr>
        <p:spPr>
          <a:xfrm rot="10800000">
            <a:off x="9359277" y="1696734"/>
            <a:ext cx="4237" cy="606802"/>
          </a:xfrm>
          <a:prstGeom prst="straightConnector1">
            <a:avLst/>
          </a:prstGeom>
          <a:noFill/>
          <a:ln w="63500" cap="rnd" cmpd="sng">
            <a:solidFill>
              <a:srgbClr val="FFC000"/>
            </a:solidFill>
            <a:prstDash val="solid"/>
            <a:miter/>
            <a:headEnd type="stealth" w="med" len="med"/>
            <a:tailEnd type="none" w="med" len="med"/>
          </a:ln>
        </p:spPr>
      </p:cxnSp>
      <p:cxnSp>
        <p:nvCxnSpPr>
          <p:cNvPr id="475" name="Shape 475"/>
          <p:cNvCxnSpPr/>
          <p:nvPr/>
        </p:nvCxnSpPr>
        <p:spPr>
          <a:xfrm rot="10800000" flipH="1">
            <a:off x="9363515" y="6724103"/>
            <a:ext cx="16686" cy="658714"/>
          </a:xfrm>
          <a:prstGeom prst="straightConnector1">
            <a:avLst/>
          </a:prstGeom>
          <a:noFill/>
          <a:ln w="63500" cap="rnd" cmpd="sng">
            <a:solidFill>
              <a:srgbClr val="FFC000"/>
            </a:solidFill>
            <a:prstDash val="solid"/>
            <a:miter/>
            <a:headEnd type="stealth" w="med" len="med"/>
            <a:tailEnd type="none" w="med" len="med"/>
          </a:ln>
        </p:spPr>
      </p:cxnSp>
      <p:sp>
        <p:nvSpPr>
          <p:cNvPr id="476" name="Shape 476"/>
          <p:cNvSpPr txBox="1"/>
          <p:nvPr/>
        </p:nvSpPr>
        <p:spPr>
          <a:xfrm>
            <a:off x="7788153" y="7357590"/>
            <a:ext cx="3061023" cy="8520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ES" sz="3300" u="none" strike="noStrike" cap="none" dirty="0" err="1" smtClean="0">
                <a:solidFill>
                  <a:schemeClr val="lt1"/>
                </a:solidFill>
                <a:latin typeface="Arial" charset="0"/>
                <a:ea typeface="Arial" charset="0"/>
                <a:cs typeface="Arial" charset="0"/>
                <a:sym typeface="Cabin"/>
              </a:rPr>
              <a:t>print</a:t>
            </a:r>
            <a:r>
              <a:rPr lang="es-ES" sz="3300" dirty="0">
                <a:solidFill>
                  <a:schemeClr val="lt1"/>
                </a:solidFill>
                <a:latin typeface="Arial" charset="0"/>
                <a:ea typeface="Arial" charset="0"/>
                <a:cs typeface="Arial" charset="0"/>
                <a:sym typeface="Cabin"/>
              </a:rPr>
              <a:t>('Todo </a:t>
            </a:r>
            <a:r>
              <a:rPr lang="es-ES" sz="3300" u="none" strike="noStrike" cap="none" dirty="0" smtClean="0">
                <a:solidFill>
                  <a:schemeClr val="lt1"/>
                </a:solidFill>
                <a:latin typeface="Arial" charset="0"/>
                <a:ea typeface="Arial" charset="0"/>
                <a:cs typeface="Arial" charset="0"/>
                <a:sym typeface="Cabin"/>
              </a:rPr>
              <a:t>Terminado')</a:t>
            </a:r>
            <a:endParaRPr lang="es-ES" sz="3300" u="none" strike="noStrike" cap="none" dirty="0">
              <a:solidFill>
                <a:schemeClr val="lt1"/>
              </a:solidFill>
              <a:latin typeface="Arial" charset="0"/>
              <a:ea typeface="Arial" charset="0"/>
              <a:cs typeface="Arial" charset="0"/>
              <a:sym typeface="Cabin"/>
            </a:endParaRPr>
          </a:p>
        </p:txBody>
      </p:sp>
      <p:sp>
        <p:nvSpPr>
          <p:cNvPr id="477" name="Shape 477"/>
          <p:cNvSpPr/>
          <p:nvPr/>
        </p:nvSpPr>
        <p:spPr>
          <a:xfrm>
            <a:off x="7765728" y="3982615"/>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10</a:t>
            </a:r>
          </a:p>
        </p:txBody>
      </p:sp>
      <p:sp>
        <p:nvSpPr>
          <p:cNvPr id="478" name="Shape 478"/>
          <p:cNvSpPr txBox="1"/>
          <p:nvPr/>
        </p:nvSpPr>
        <p:spPr>
          <a:xfrm>
            <a:off x="11521930" y="4072315"/>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lvl="0" algn="ctr">
              <a:buClr>
                <a:schemeClr val="lt1"/>
              </a:buClr>
              <a:buSzPct val="25000"/>
            </a:pPr>
            <a:r>
              <a:rPr lang="es-ES" sz="3200" u="none" strike="noStrike" cap="none" dirty="0" err="1" smtClean="0">
                <a:solidFill>
                  <a:schemeClr val="lt1"/>
                </a:solidFill>
                <a:latin typeface="Arial" charset="0"/>
                <a:ea typeface="Arial" charset="0"/>
                <a:cs typeface="Arial" charset="0"/>
                <a:sym typeface="Cabin"/>
              </a:rPr>
              <a:t>print</a:t>
            </a:r>
            <a:r>
              <a:rPr lang="es-ES" sz="3200" u="none" strike="noStrike" cap="none" dirty="0" smtClean="0">
                <a:solidFill>
                  <a:schemeClr val="lt1"/>
                </a:solidFill>
                <a:latin typeface="Arial" charset="0"/>
                <a:ea typeface="Arial" charset="0"/>
                <a:cs typeface="Arial" charset="0"/>
                <a:sym typeface="Cabin"/>
              </a:rPr>
              <a:t>(</a:t>
            </a:r>
            <a:r>
              <a:rPr lang="es-ES" sz="3200" dirty="0">
                <a:solidFill>
                  <a:schemeClr val="lt1"/>
                </a:solidFill>
                <a:latin typeface="Arial" charset="0"/>
                <a:ea typeface="Arial" charset="0"/>
                <a:cs typeface="Arial" charset="0"/>
                <a:sym typeface="Cabin"/>
              </a:rPr>
              <a:t>'Mediano')</a:t>
            </a:r>
            <a:endParaRPr lang="es-ES" sz="3200" u="none" strike="noStrike" cap="none" dirty="0">
              <a:solidFill>
                <a:schemeClr val="lt1"/>
              </a:solidFill>
              <a:latin typeface="Arial" charset="0"/>
              <a:ea typeface="Arial" charset="0"/>
              <a:cs typeface="Arial" charset="0"/>
              <a:sym typeface="Cabin"/>
            </a:endParaRPr>
          </a:p>
        </p:txBody>
      </p:sp>
      <p:cxnSp>
        <p:nvCxnSpPr>
          <p:cNvPr id="479" name="Shape 479"/>
          <p:cNvCxnSpPr/>
          <p:nvPr/>
        </p:nvCxnSpPr>
        <p:spPr>
          <a:xfrm rot="10800000">
            <a:off x="10955684" y="4635745"/>
            <a:ext cx="528401" cy="0"/>
          </a:xfrm>
          <a:prstGeom prst="straightConnector1">
            <a:avLst/>
          </a:prstGeom>
          <a:noFill/>
          <a:ln w="63500" cap="rnd" cmpd="sng">
            <a:solidFill>
              <a:srgbClr val="00FF00"/>
            </a:solidFill>
            <a:prstDash val="solid"/>
            <a:miter/>
            <a:headEnd type="stealth" w="med" len="med"/>
            <a:tailEnd type="none" w="med" len="med"/>
          </a:ln>
        </p:spPr>
      </p:cxnSp>
      <p:sp>
        <p:nvSpPr>
          <p:cNvPr id="480" name="Shape 480"/>
          <p:cNvSpPr txBox="1"/>
          <p:nvPr/>
        </p:nvSpPr>
        <p:spPr>
          <a:xfrm>
            <a:off x="10504391" y="3954583"/>
            <a:ext cx="77306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200" u="none" strike="noStrike" cap="none" smtClean="0">
                <a:solidFill>
                  <a:schemeClr val="lt1"/>
                </a:solidFill>
                <a:latin typeface="Arial" charset="0"/>
                <a:ea typeface="Arial" charset="0"/>
                <a:cs typeface="Arial" charset="0"/>
                <a:sym typeface="Cabin"/>
              </a:rPr>
              <a:t>sí</a:t>
            </a:r>
            <a:endParaRPr lang="es-AR" sz="3200" u="none" strike="noStrike" cap="none">
              <a:solidFill>
                <a:schemeClr val="lt1"/>
              </a:solidFill>
              <a:latin typeface="Arial" charset="0"/>
              <a:ea typeface="Arial" charset="0"/>
              <a:cs typeface="Arial" charset="0"/>
              <a:sym typeface="Cabin"/>
            </a:endParaRPr>
          </a:p>
        </p:txBody>
      </p:sp>
      <p:cxnSp>
        <p:nvCxnSpPr>
          <p:cNvPr id="481" name="Shape 481"/>
          <p:cNvCxnSpPr/>
          <p:nvPr/>
        </p:nvCxnSpPr>
        <p:spPr>
          <a:xfrm rot="10800000">
            <a:off x="14633399" y="2920226"/>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2" name="Shape 482"/>
          <p:cNvCxnSpPr/>
          <p:nvPr/>
        </p:nvCxnSpPr>
        <p:spPr>
          <a:xfrm rot="10800000">
            <a:off x="14599761" y="4624533"/>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3" name="Shape 483"/>
          <p:cNvCxnSpPr/>
          <p:nvPr/>
        </p:nvCxnSpPr>
        <p:spPr>
          <a:xfrm rot="10800000">
            <a:off x="9318741" y="3559219"/>
            <a:ext cx="1324" cy="497678"/>
          </a:xfrm>
          <a:prstGeom prst="straightConnector1">
            <a:avLst/>
          </a:prstGeom>
          <a:noFill/>
          <a:ln w="63500" cap="rnd" cmpd="sng">
            <a:solidFill>
              <a:srgbClr val="FFC000"/>
            </a:solidFill>
            <a:prstDash val="solid"/>
            <a:miter/>
            <a:headEnd type="stealth" w="med" len="med"/>
            <a:tailEnd type="none" w="med" len="med"/>
          </a:ln>
        </p:spPr>
      </p:cxnSp>
      <p:sp>
        <p:nvSpPr>
          <p:cNvPr id="484" name="Shape 484"/>
          <p:cNvSpPr txBox="1"/>
          <p:nvPr/>
        </p:nvSpPr>
        <p:spPr>
          <a:xfrm>
            <a:off x="7799366" y="5597221"/>
            <a:ext cx="3061023" cy="11211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ES" sz="3200" u="none" strike="noStrike" cap="none" dirty="0" err="1" smtClean="0">
                <a:solidFill>
                  <a:schemeClr val="lt1"/>
                </a:solidFill>
                <a:latin typeface="Arial" charset="0"/>
                <a:ea typeface="Arial" charset="0"/>
                <a:cs typeface="Arial" charset="0"/>
                <a:sym typeface="Cabin"/>
              </a:rPr>
              <a:t>print</a:t>
            </a:r>
            <a:r>
              <a:rPr lang="es-ES" sz="3200" u="none" strike="noStrike" cap="none" dirty="0" smtClean="0">
                <a:solidFill>
                  <a:schemeClr val="lt1"/>
                </a:solidFill>
                <a:latin typeface="Arial" charset="0"/>
                <a:ea typeface="Arial" charset="0"/>
                <a:cs typeface="Arial" charset="0"/>
                <a:sym typeface="Cabin"/>
              </a:rPr>
              <a:t>(‘ENORME')</a:t>
            </a:r>
            <a:endParaRPr lang="es-ES" sz="3200" u="none" strike="noStrike" cap="none" dirty="0">
              <a:solidFill>
                <a:schemeClr val="lt1"/>
              </a:solidFill>
              <a:latin typeface="Arial" charset="0"/>
              <a:ea typeface="Arial" charset="0"/>
              <a:cs typeface="Arial" charset="0"/>
              <a:sym typeface="Cabin"/>
            </a:endParaRPr>
          </a:p>
        </p:txBody>
      </p:sp>
      <p:cxnSp>
        <p:nvCxnSpPr>
          <p:cNvPr id="485" name="Shape 485"/>
          <p:cNvCxnSpPr/>
          <p:nvPr/>
        </p:nvCxnSpPr>
        <p:spPr>
          <a:xfrm rot="10800000" flipH="1">
            <a:off x="9364916" y="5276328"/>
            <a:ext cx="4237" cy="361538"/>
          </a:xfrm>
          <a:prstGeom prst="straightConnector1">
            <a:avLst/>
          </a:prstGeom>
          <a:noFill/>
          <a:ln w="63500" cap="rnd" cmpd="sng">
            <a:solidFill>
              <a:srgbClr val="FFC000"/>
            </a:solidFill>
            <a:prstDash val="solid"/>
            <a:miter/>
            <a:headEnd type="stealth" w="med" len="med"/>
            <a:tailEnd type="none" w="med" len="med"/>
          </a:ln>
        </p:spPr>
      </p:cxnSp>
      <p:sp>
        <p:nvSpPr>
          <p:cNvPr id="486" name="Shape 486"/>
          <p:cNvSpPr txBox="1"/>
          <p:nvPr/>
        </p:nvSpPr>
        <p:spPr>
          <a:xfrm>
            <a:off x="8459503" y="5053413"/>
            <a:ext cx="4778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no</a:t>
            </a:r>
          </a:p>
        </p:txBody>
      </p:sp>
      <p:sp>
        <p:nvSpPr>
          <p:cNvPr id="24" name="Shape 501"/>
          <p:cNvSpPr txBox="1"/>
          <p:nvPr/>
        </p:nvSpPr>
        <p:spPr>
          <a:xfrm>
            <a:off x="7585114" y="956541"/>
            <a:ext cx="3467099" cy="691062"/>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s-AR" sz="3600" smtClean="0">
                <a:solidFill>
                  <a:srgbClr val="FFFFFF"/>
                </a:solidFill>
                <a:latin typeface="Arial" charset="0"/>
                <a:ea typeface="Arial" charset="0"/>
                <a:cs typeface="Arial" charset="0"/>
                <a:sym typeface="Cabin"/>
              </a:rPr>
              <a:t>x</a:t>
            </a:r>
            <a:r>
              <a:rPr lang="es-AR" sz="3600" u="none" strike="noStrike" cap="none" smtClean="0">
                <a:solidFill>
                  <a:srgbClr val="FFFFFF"/>
                </a:solidFill>
                <a:latin typeface="Arial" charset="0"/>
                <a:ea typeface="Arial" charset="0"/>
                <a:cs typeface="Arial" charset="0"/>
                <a:sym typeface="Cabin"/>
              </a:rPr>
              <a:t> = 20</a:t>
            </a:r>
            <a:endParaRPr lang="es-AR" sz="3600" u="none" strike="noStrike" cap="none">
              <a:solidFill>
                <a:srgbClr val="FFFFFF"/>
              </a:solidFill>
              <a:latin typeface="Arial" charset="0"/>
              <a:ea typeface="Arial" charset="0"/>
              <a:cs typeface="Arial" charset="0"/>
              <a:sym typeface="Cabin"/>
            </a:endParaRPr>
          </a:p>
        </p:txBody>
      </p:sp>
      <p:sp>
        <p:nvSpPr>
          <p:cNvPr id="25" name="24 CuadroTexto"/>
          <p:cNvSpPr txBox="1"/>
          <p:nvPr/>
        </p:nvSpPr>
        <p:spPr>
          <a:xfrm>
            <a:off x="12501688" y="135927"/>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26" name="25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
        <p:nvSpPr>
          <p:cNvPr id="28" name="Shape 466"/>
          <p:cNvSpPr txBox="1"/>
          <p:nvPr/>
        </p:nvSpPr>
        <p:spPr>
          <a:xfrm>
            <a:off x="1033161" y="2935664"/>
            <a:ext cx="5102699" cy="4457700"/>
          </a:xfrm>
          <a:prstGeom prst="rect">
            <a:avLst/>
          </a:prstGeom>
          <a:noFill/>
          <a:ln>
            <a:noFill/>
          </a:ln>
        </p:spPr>
        <p:txBody>
          <a:bodyPr lIns="0" tIns="0" rIns="0" bIns="0" anchor="ctr" anchorCtr="0">
            <a:noAutofit/>
          </a:bodyPr>
          <a:lstStyle/>
          <a:p>
            <a:pPr>
              <a:buClr>
                <a:srgbClr val="FFFF00"/>
              </a:buClr>
              <a:buSzPct val="25000"/>
            </a:pPr>
            <a:r>
              <a:rPr lang="es-ES" sz="3000" b="1" dirty="0" smtClean="0">
                <a:solidFill>
                  <a:schemeClr val="bg1"/>
                </a:solidFill>
                <a:latin typeface="Courier New"/>
                <a:ea typeface="Courier New"/>
                <a:cs typeface="Courier New"/>
                <a:sym typeface="Courier New"/>
              </a:rPr>
              <a:t>x = 20</a:t>
            </a:r>
            <a:endParaRPr lang="es-ES" sz="3000" b="1" i="0" u="none" strike="noStrike" cap="none" dirty="0" smtClean="0">
              <a:solidFill>
                <a:srgbClr val="00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C000"/>
                </a:solidFill>
                <a:latin typeface="Courier New"/>
                <a:ea typeface="Courier New"/>
                <a:cs typeface="Courier New"/>
                <a:sym typeface="Courier New"/>
              </a:rPr>
              <a:t>if</a:t>
            </a:r>
            <a:r>
              <a:rPr lang="es-ES" sz="3000" b="1" i="0" u="none" strike="noStrike" cap="none" dirty="0" smtClean="0">
                <a:solidFill>
                  <a:srgbClr val="FFC000"/>
                </a:solidFill>
                <a:latin typeface="Courier New"/>
                <a:ea typeface="Courier New"/>
                <a:cs typeface="Courier New"/>
                <a:sym typeface="Courier New"/>
              </a:rPr>
              <a:t> x &lt; 2 :</a:t>
            </a:r>
          </a:p>
          <a:p>
            <a:pPr lvl="0">
              <a:buClr>
                <a:schemeClr val="lt1"/>
              </a:buClr>
              <a:buSzPct val="25000"/>
            </a:pPr>
            <a:r>
              <a:rPr lang="es-ES" sz="3000" b="1" i="0" u="none" strike="noStrike" cap="none" dirty="0" smtClean="0">
                <a:solidFill>
                  <a:schemeClr val="lt1"/>
                </a:solidFill>
                <a:latin typeface="Courier New"/>
                <a:ea typeface="Courier New"/>
                <a:cs typeface="Courier New"/>
                <a:sym typeface="Courier New"/>
              </a:rPr>
              <a:t>    </a:t>
            </a:r>
            <a:r>
              <a:rPr lang="es-ES" sz="3000" b="1" i="0" u="none" strike="noStrike" cap="none" dirty="0" err="1" smtClean="0">
                <a:solidFill>
                  <a:srgbClr val="00FF00"/>
                </a:solidFill>
                <a:latin typeface="Courier New"/>
                <a:ea typeface="Courier New"/>
                <a:cs typeface="Courier New"/>
                <a:sym typeface="Courier New"/>
              </a:rPr>
              <a:t>print</a:t>
            </a:r>
            <a:r>
              <a:rPr lang="es-ES" sz="3000" b="1" i="0" u="none" strike="noStrike" cap="none" dirty="0" smtClean="0">
                <a:solidFill>
                  <a:srgbClr val="00FF00"/>
                </a:solidFill>
                <a:latin typeface="Courier New"/>
                <a:ea typeface="Courier New"/>
                <a:cs typeface="Courier New"/>
                <a:sym typeface="Courier New"/>
              </a:rPr>
              <a:t>(</a:t>
            </a:r>
            <a:r>
              <a:rPr lang="es-ES" sz="3000" b="1" dirty="0">
                <a:solidFill>
                  <a:schemeClr val="lt1"/>
                </a:solidFill>
                <a:latin typeface="Courier New"/>
                <a:ea typeface="Courier New"/>
                <a:cs typeface="Courier New"/>
                <a:sym typeface="Courier New"/>
              </a:rPr>
              <a:t>'</a:t>
            </a:r>
            <a:r>
              <a:rPr lang="es-ES" sz="3000" b="1" dirty="0" smtClean="0">
                <a:solidFill>
                  <a:schemeClr val="lt1"/>
                </a:solidFill>
                <a:latin typeface="Courier New"/>
                <a:ea typeface="Courier New"/>
                <a:cs typeface="Courier New"/>
                <a:sym typeface="Courier New"/>
              </a:rPr>
              <a:t>pequeño</a:t>
            </a:r>
            <a:r>
              <a:rPr lang="es-ES" sz="3000" b="1" i="0" u="none" strike="noStrike" cap="none" dirty="0" smtClean="0">
                <a:solidFill>
                  <a:schemeClr val="lt1"/>
                </a:solidFill>
                <a:latin typeface="Courier New"/>
                <a:ea typeface="Courier New"/>
                <a:cs typeface="Courier New"/>
                <a:sym typeface="Courier New"/>
              </a:rPr>
              <a:t>'</a:t>
            </a:r>
            <a:r>
              <a:rPr lang="es-ES" sz="3000" b="1" dirty="0" smtClean="0">
                <a:solidFill>
                  <a:srgbClr val="00FF00"/>
                </a:solidFill>
                <a:latin typeface="Courier New"/>
                <a:ea typeface="Courier New"/>
                <a:cs typeface="Courier New"/>
                <a:sym typeface="Courier New"/>
              </a:rPr>
              <a:t>)</a:t>
            </a:r>
            <a:endParaRPr lang="es-ES" sz="3000" b="1" i="0" u="none" strike="noStrike" cap="none" dirty="0" smtClean="0">
              <a:solidFill>
                <a:schemeClr val="lt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C000"/>
                </a:solidFill>
                <a:latin typeface="Courier New"/>
                <a:ea typeface="Courier New"/>
                <a:cs typeface="Courier New"/>
                <a:sym typeface="Courier New"/>
              </a:rPr>
              <a:t>elif</a:t>
            </a:r>
            <a:r>
              <a:rPr lang="es-ES" sz="3000" b="1" i="0" u="none" strike="noStrike" cap="none" dirty="0" smtClean="0">
                <a:solidFill>
                  <a:srgbClr val="FFC000"/>
                </a:solidFill>
                <a:latin typeface="Courier New"/>
                <a:ea typeface="Courier New"/>
                <a:cs typeface="Courier New"/>
                <a:sym typeface="Courier New"/>
              </a:rPr>
              <a:t> x &lt; 10 :</a:t>
            </a:r>
          </a:p>
          <a:p>
            <a:pPr lvl="0">
              <a:buClr>
                <a:schemeClr val="lt1"/>
              </a:buClr>
              <a:buSzPct val="25000"/>
            </a:pPr>
            <a:r>
              <a:rPr lang="es-ES" sz="3000" b="1" i="0" u="none" strike="noStrike" cap="none" dirty="0" smtClean="0">
                <a:solidFill>
                  <a:schemeClr val="lt1"/>
                </a:solidFill>
                <a:latin typeface="Courier New"/>
                <a:ea typeface="Courier New"/>
                <a:cs typeface="Courier New"/>
                <a:sym typeface="Courier New"/>
              </a:rPr>
              <a:t>    </a:t>
            </a:r>
            <a:r>
              <a:rPr lang="es-ES" sz="3000" b="1" i="0" u="none" strike="noStrike" cap="none" dirty="0" err="1" smtClean="0">
                <a:solidFill>
                  <a:srgbClr val="00FF00"/>
                </a:solidFill>
                <a:latin typeface="Courier New"/>
                <a:ea typeface="Courier New"/>
                <a:cs typeface="Courier New"/>
                <a:sym typeface="Courier New"/>
              </a:rPr>
              <a:t>print</a:t>
            </a:r>
            <a:r>
              <a:rPr lang="es-ES" sz="3000" b="1" i="0" u="none" strike="noStrike" cap="none" dirty="0" smtClean="0">
                <a:solidFill>
                  <a:srgbClr val="00FF00"/>
                </a:solidFill>
                <a:latin typeface="Courier New"/>
                <a:ea typeface="Courier New"/>
                <a:cs typeface="Courier New"/>
                <a:sym typeface="Courier New"/>
              </a:rPr>
              <a:t>(</a:t>
            </a:r>
            <a:r>
              <a:rPr lang="es-ES" sz="3000" b="1" i="0" u="none" strike="noStrike" cap="none" dirty="0" smtClean="0">
                <a:solidFill>
                  <a:schemeClr val="lt1"/>
                </a:solidFill>
                <a:latin typeface="Courier New"/>
                <a:ea typeface="Courier New"/>
                <a:cs typeface="Courier New"/>
                <a:sym typeface="Courier New"/>
              </a:rPr>
              <a:t>'</a:t>
            </a:r>
            <a:r>
              <a:rPr lang="es-ES" sz="3000" b="1" dirty="0" smtClean="0">
                <a:solidFill>
                  <a:schemeClr val="lt1"/>
                </a:solidFill>
                <a:latin typeface="Courier New"/>
                <a:ea typeface="Courier New"/>
                <a:cs typeface="Courier New"/>
                <a:sym typeface="Courier New"/>
              </a:rPr>
              <a:t>Mediano'</a:t>
            </a:r>
            <a:r>
              <a:rPr lang="es-ES" sz="3000" b="1" dirty="0" smtClean="0">
                <a:solidFill>
                  <a:srgbClr val="00FF00"/>
                </a:solidFill>
                <a:latin typeface="Courier New"/>
                <a:ea typeface="Courier New"/>
                <a:cs typeface="Courier New"/>
                <a:sym typeface="Courier New"/>
              </a:rPr>
              <a:t>)</a:t>
            </a:r>
            <a:endParaRPr lang="es-ES" sz="3000" b="1" i="0" u="none" strike="noStrike" cap="none" dirty="0" smtClean="0">
              <a:solidFill>
                <a:schemeClr val="lt1"/>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C000"/>
                </a:solidFill>
                <a:latin typeface="Courier New"/>
                <a:ea typeface="Courier New"/>
                <a:cs typeface="Courier New"/>
                <a:sym typeface="Courier New"/>
              </a:rPr>
              <a:t>else</a:t>
            </a:r>
            <a:r>
              <a:rPr lang="es-ES" sz="3000" b="1" i="0" u="none" strike="noStrike" cap="none" dirty="0" smtClean="0">
                <a:solidFill>
                  <a:srgbClr val="FFC000"/>
                </a:solidFill>
                <a:latin typeface="Courier New"/>
                <a:ea typeface="Courier New"/>
                <a:cs typeface="Courier New"/>
                <a:sym typeface="Courier New"/>
              </a:rPr>
              <a:t> :</a:t>
            </a:r>
          </a:p>
          <a:p>
            <a:pPr lvl="0">
              <a:buClr>
                <a:schemeClr val="lt1"/>
              </a:buClr>
              <a:buSzPct val="25000"/>
            </a:pPr>
            <a:r>
              <a:rPr lang="es-ES" sz="3000" b="1" i="0" u="none" strike="noStrike" cap="none" dirty="0" smtClean="0">
                <a:solidFill>
                  <a:srgbClr val="FFC000"/>
                </a:solidFill>
                <a:latin typeface="Courier New"/>
                <a:ea typeface="Courier New"/>
                <a:cs typeface="Courier New"/>
                <a:sym typeface="Courier New"/>
              </a:rPr>
              <a:t>    </a:t>
            </a:r>
            <a:r>
              <a:rPr lang="es-ES" sz="3000" b="1" i="0" u="none" strike="noStrike" cap="none" dirty="0" err="1" smtClean="0">
                <a:solidFill>
                  <a:srgbClr val="FFC000"/>
                </a:solidFill>
                <a:latin typeface="Courier New"/>
                <a:ea typeface="Courier New"/>
                <a:cs typeface="Courier New"/>
                <a:sym typeface="Courier New"/>
              </a:rPr>
              <a:t>print</a:t>
            </a:r>
            <a:r>
              <a:rPr lang="es-ES" sz="3000" b="1" dirty="0">
                <a:solidFill>
                  <a:srgbClr val="FFC000"/>
                </a:solidFill>
                <a:latin typeface="Courier New"/>
                <a:ea typeface="Courier New"/>
                <a:cs typeface="Courier New"/>
                <a:sym typeface="Courier New"/>
              </a:rPr>
              <a:t>('ENORME</a:t>
            </a:r>
            <a:r>
              <a:rPr lang="es-ES" sz="3000" b="1" i="0" u="none" strike="noStrike" cap="none" dirty="0" smtClean="0">
                <a:solidFill>
                  <a:srgbClr val="FFC000"/>
                </a:solidFill>
                <a:latin typeface="Courier New"/>
                <a:ea typeface="Courier New"/>
                <a:cs typeface="Courier New"/>
                <a:sym typeface="Courier New"/>
              </a:rPr>
              <a:t>'</a:t>
            </a:r>
            <a:r>
              <a:rPr lang="es-ES" sz="3000" b="1" dirty="0" smtClean="0">
                <a:solidFill>
                  <a:srgbClr val="FFC000"/>
                </a:solidFill>
                <a:latin typeface="Courier New"/>
                <a:ea typeface="Courier New"/>
                <a:cs typeface="Courier New"/>
                <a:sym typeface="Courier New"/>
              </a:rPr>
              <a:t>)</a:t>
            </a:r>
            <a:endParaRPr lang="es-ES" sz="3000" b="1" i="0" u="none" strike="noStrike" cap="none" dirty="0" smtClean="0">
              <a:solidFill>
                <a:srgbClr val="FFC000"/>
              </a:solidFill>
              <a:latin typeface="Courier New"/>
              <a:ea typeface="Courier New"/>
              <a:cs typeface="Courier New"/>
              <a:sym typeface="Courier New"/>
            </a:endParaRPr>
          </a:p>
          <a:p>
            <a:pPr lvl="0">
              <a:buClr>
                <a:srgbClr val="FFFF00"/>
              </a:buClr>
              <a:buSzPct val="25000"/>
            </a:pPr>
            <a:r>
              <a:rPr lang="es-ES" sz="3000" b="1" i="0" u="none" strike="noStrike" cap="none" dirty="0" err="1" smtClean="0">
                <a:solidFill>
                  <a:srgbClr val="FFC000"/>
                </a:solidFill>
                <a:latin typeface="Courier New"/>
                <a:ea typeface="Courier New"/>
                <a:cs typeface="Courier New"/>
                <a:sym typeface="Courier New"/>
              </a:rPr>
              <a:t>print</a:t>
            </a:r>
            <a:r>
              <a:rPr lang="es-ES" sz="3000" b="1" dirty="0" smtClean="0">
                <a:solidFill>
                  <a:srgbClr val="FFC000"/>
                </a:solidFill>
                <a:latin typeface="Courier New"/>
                <a:ea typeface="Courier New"/>
                <a:cs typeface="Courier New"/>
                <a:sym typeface="Courier New"/>
              </a:rPr>
              <a:t>('Todo terminado</a:t>
            </a:r>
            <a:r>
              <a:rPr lang="es-ES" sz="3000" b="1" i="0" u="none" strike="noStrike" cap="none" dirty="0" smtClean="0">
                <a:solidFill>
                  <a:srgbClr val="FFC000"/>
                </a:solidFill>
                <a:latin typeface="Courier New"/>
                <a:ea typeface="Courier New"/>
                <a:cs typeface="Courier New"/>
                <a:sym typeface="Courier New"/>
              </a:rPr>
              <a:t>'</a:t>
            </a:r>
            <a:r>
              <a:rPr lang="es-ES" sz="3000" b="1" dirty="0" smtClean="0">
                <a:solidFill>
                  <a:srgbClr val="FFC000"/>
                </a:solidFill>
                <a:latin typeface="Courier New"/>
                <a:ea typeface="Courier New"/>
                <a:cs typeface="Courier New"/>
                <a:sym typeface="Courier New"/>
              </a:rPr>
              <a:t>)</a:t>
            </a:r>
            <a:endParaRPr lang="es-ES" sz="3000" b="1" i="0" u="none" strike="noStrike" cap="none" dirty="0">
              <a:solidFill>
                <a:srgbClr val="FFC000"/>
              </a:solidFill>
              <a:latin typeface="Courier New"/>
              <a:ea typeface="Courier New"/>
              <a:cs typeface="Courier New"/>
              <a:sym typeface="Courier New"/>
            </a:endParaRPr>
          </a:p>
        </p:txBody>
      </p:sp>
    </p:spTree>
    <p:extLst>
      <p:ext uri="{BB962C8B-B14F-4D97-AF65-F5344CB8AC3E}">
        <p14:creationId xmlns:p14="http://schemas.microsoft.com/office/powerpoint/2010/main" val="2069969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4" name="Shape 574"/>
          <p:cNvSpPr txBox="1">
            <a:spLocks noGrp="1"/>
          </p:cNvSpPr>
          <p:nvPr>
            <p:ph type="title"/>
          </p:nvPr>
        </p:nvSpPr>
        <p:spPr>
          <a:xfrm>
            <a:off x="-1" y="745588"/>
            <a:ext cx="7760043" cy="1794312"/>
          </a:xfrm>
          <a:prstGeom prst="rect">
            <a:avLst/>
          </a:prstGeom>
          <a:noFill/>
          <a:ln>
            <a:noFill/>
          </a:ln>
        </p:spPr>
        <p:txBody>
          <a:bodyPr lIns="38100" tIns="38100" rIns="38100" bIns="38100" anchor="ctr" anchorCtr="0">
            <a:noAutofit/>
          </a:bodyPr>
          <a:lstStyle/>
          <a:p>
            <a:pPr lvl="0">
              <a:spcBef>
                <a:spcPts val="0"/>
              </a:spcBef>
              <a:buClr>
                <a:srgbClr val="FFFF00"/>
              </a:buClr>
              <a:buSzPct val="25000"/>
            </a:pPr>
            <a:r>
              <a:rPr lang="es-AR" sz="7600" dirty="0">
                <a:solidFill>
                  <a:srgbClr val="FFFF00"/>
                </a:solidFill>
                <a:latin typeface="Arial" charset="0"/>
                <a:ea typeface="Arial" charset="0"/>
                <a:cs typeface="Arial" charset="0"/>
                <a:sym typeface="Cabin"/>
              </a:rPr>
              <a:t>Multidireccional</a:t>
            </a:r>
            <a:endParaRPr lang="en-US" sz="7600" u="none" strike="noStrike" cap="none" dirty="0">
              <a:solidFill>
                <a:srgbClr val="FFFF00"/>
              </a:solidFill>
              <a:latin typeface="Arial" charset="0"/>
              <a:ea typeface="Arial" charset="0"/>
              <a:cs typeface="Arial" charset="0"/>
              <a:sym typeface="Cabin"/>
            </a:endParaRPr>
          </a:p>
        </p:txBody>
      </p:sp>
      <p:sp>
        <p:nvSpPr>
          <p:cNvPr id="575" name="Shape 575"/>
          <p:cNvSpPr txBox="1"/>
          <p:nvPr/>
        </p:nvSpPr>
        <p:spPr>
          <a:xfrm>
            <a:off x="1243605" y="3121862"/>
            <a:ext cx="5311799" cy="4187052"/>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3000" b="1" i="0" u="none" strike="noStrike" cap="none" dirty="0">
                <a:solidFill>
                  <a:srgbClr val="FFFFFF"/>
                </a:solidFill>
                <a:latin typeface="Courier New"/>
                <a:ea typeface="Courier New"/>
                <a:cs typeface="Courier New"/>
                <a:sym typeface="Courier New"/>
              </a:rPr>
              <a:t># No Else</a:t>
            </a:r>
          </a:p>
          <a:p>
            <a:pPr marL="0" marR="0" lvl="0" indent="0" algn="l" rtl="0">
              <a:lnSpc>
                <a:spcPct val="100000"/>
              </a:lnSpc>
              <a:spcBef>
                <a:spcPts val="0"/>
              </a:spcBef>
              <a:spcAft>
                <a:spcPts val="0"/>
              </a:spcAft>
              <a:buClr>
                <a:srgbClr val="FF7F00"/>
              </a:buClr>
              <a:buSzPct val="25000"/>
              <a:buFont typeface="Cabin"/>
              <a:buNone/>
            </a:pPr>
            <a:r>
              <a:rPr lang="en-US" sz="3000" b="1" i="0" u="none" strike="noStrike" cap="none" dirty="0">
                <a:solidFill>
                  <a:srgbClr val="FF9900"/>
                </a:solidFill>
                <a:latin typeface="Courier New"/>
                <a:ea typeface="Courier New"/>
                <a:cs typeface="Courier New"/>
                <a:sym typeface="Courier New"/>
              </a:rPr>
              <a:t>x = 5</a:t>
            </a:r>
          </a:p>
          <a:p>
            <a:pPr marL="0" marR="0" lvl="0" indent="0" algn="l" rtl="0">
              <a:lnSpc>
                <a:spcPct val="100000"/>
              </a:lnSpc>
              <a:spcBef>
                <a:spcPts val="0"/>
              </a:spcBef>
              <a:spcAft>
                <a:spcPts val="0"/>
              </a:spcAft>
              <a:buClr>
                <a:srgbClr val="FF7F00"/>
              </a:buClr>
              <a:buSzPct val="25000"/>
              <a:buFont typeface="Cabin"/>
              <a:buNone/>
            </a:pPr>
            <a:r>
              <a:rPr lang="en-US" sz="3000" b="1" i="0" u="none" strike="noStrike" cap="none" dirty="0">
                <a:solidFill>
                  <a:srgbClr val="FF9900"/>
                </a:solidFill>
                <a:latin typeface="Courier New"/>
                <a:ea typeface="Courier New"/>
                <a:cs typeface="Courier New"/>
                <a:sym typeface="Courier New"/>
              </a:rPr>
              <a:t>if x &lt; 2 :</a:t>
            </a:r>
          </a:p>
          <a:p>
            <a:pPr lvl="0">
              <a:buClr>
                <a:srgbClr val="00FF00"/>
              </a:buClr>
              <a:buSzPct val="25000"/>
            </a:pPr>
            <a:r>
              <a:rPr lang="en-US" sz="3000" b="1" i="0" u="none" strike="noStrike" cap="none" dirty="0">
                <a:solidFill>
                  <a:srgbClr val="00FF00"/>
                </a:solidFill>
                <a:latin typeface="Courier New"/>
                <a:ea typeface="Courier New"/>
                <a:cs typeface="Courier New"/>
                <a:sym typeface="Courier New"/>
              </a:rPr>
              <a:t>    </a:t>
            </a:r>
            <a:r>
              <a:rPr lang="en-US" sz="3000" b="1" dirty="0">
                <a:solidFill>
                  <a:srgbClr val="00FF00"/>
                </a:solidFill>
                <a:latin typeface="Courier New"/>
                <a:ea typeface="Courier New"/>
                <a:cs typeface="Courier New"/>
                <a:sym typeface="Courier New"/>
              </a:rPr>
              <a:t>print('Pequeño</a:t>
            </a:r>
            <a:r>
              <a:rPr lang="en-US" sz="3000" b="1" dirty="0" smtClean="0">
                <a:solidFill>
                  <a:srgbClr val="00FF00"/>
                </a:solidFill>
                <a:latin typeface="Courier New"/>
                <a:ea typeface="Courier New"/>
                <a:cs typeface="Courier New"/>
                <a:sym typeface="Courier New"/>
              </a:rPr>
              <a:t>')</a:t>
            </a:r>
            <a:endParaRPr lang="en-US" sz="3000" b="1" i="0" u="none" strike="noStrike" cap="none" dirty="0">
              <a:solidFill>
                <a:srgbClr val="00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7F00"/>
              </a:buClr>
              <a:buSzPct val="25000"/>
              <a:buFont typeface="Cabin"/>
              <a:buNone/>
            </a:pPr>
            <a:r>
              <a:rPr lang="en-US" sz="3000" b="1" i="0" u="none" strike="noStrike" cap="none" dirty="0">
                <a:solidFill>
                  <a:srgbClr val="FF9900"/>
                </a:solidFill>
                <a:latin typeface="Courier New"/>
                <a:ea typeface="Courier New"/>
                <a:cs typeface="Courier New"/>
                <a:sym typeface="Courier New"/>
              </a:rPr>
              <a:t>elif x &lt; 10 :</a:t>
            </a:r>
          </a:p>
          <a:p>
            <a:pPr lvl="0">
              <a:buClr>
                <a:srgbClr val="FF7F00"/>
              </a:buClr>
              <a:buSzPct val="25000"/>
            </a:pPr>
            <a:r>
              <a:rPr lang="en-US" sz="3000" b="1" i="0" u="none" strike="noStrike" cap="none" dirty="0">
                <a:solidFill>
                  <a:srgbClr val="FF7F00"/>
                </a:solidFill>
                <a:latin typeface="Courier New"/>
                <a:ea typeface="Courier New"/>
                <a:cs typeface="Courier New"/>
                <a:sym typeface="Courier New"/>
              </a:rPr>
              <a:t>   </a:t>
            </a:r>
            <a:r>
              <a:rPr lang="en-US" sz="3000" b="1" i="0" u="none" strike="noStrike" cap="none" dirty="0">
                <a:solidFill>
                  <a:srgbClr val="00FF00"/>
                </a:solidFill>
                <a:latin typeface="Courier New"/>
                <a:ea typeface="Courier New"/>
                <a:cs typeface="Courier New"/>
                <a:sym typeface="Courier New"/>
              </a:rPr>
              <a:t> </a:t>
            </a:r>
            <a:r>
              <a:rPr lang="en-US" sz="3000" b="1" dirty="0">
                <a:solidFill>
                  <a:srgbClr val="00FF00"/>
                </a:solidFill>
                <a:latin typeface="Courier New"/>
                <a:ea typeface="Courier New"/>
                <a:cs typeface="Courier New"/>
                <a:sym typeface="Courier New"/>
              </a:rPr>
              <a:t>print(</a:t>
            </a:r>
            <a:r>
              <a:rPr lang="en-US" sz="3000" b="1" dirty="0" smtClean="0">
                <a:solidFill>
                  <a:srgbClr val="00FF00"/>
                </a:solidFill>
                <a:latin typeface="Courier New"/>
                <a:ea typeface="Courier New"/>
                <a:cs typeface="Courier New"/>
                <a:sym typeface="Courier New"/>
              </a:rPr>
              <a:t>'</a:t>
            </a:r>
            <a:r>
              <a:rPr lang="en-US" sz="3000" b="1" dirty="0" err="1" smtClean="0">
                <a:solidFill>
                  <a:srgbClr val="00FF00"/>
                </a:solidFill>
                <a:latin typeface="Courier New"/>
                <a:ea typeface="Courier New"/>
                <a:cs typeface="Courier New"/>
                <a:sym typeface="Courier New"/>
              </a:rPr>
              <a:t>Mediano</a:t>
            </a:r>
            <a:r>
              <a:rPr lang="en-US" sz="3000" b="1" dirty="0" smtClean="0">
                <a:solidFill>
                  <a:srgbClr val="00FF00"/>
                </a:solidFill>
                <a:latin typeface="Courier New"/>
                <a:ea typeface="Courier New"/>
                <a:cs typeface="Courier New"/>
                <a:sym typeface="Courier New"/>
              </a:rPr>
              <a:t>')</a:t>
            </a:r>
            <a:endParaRPr lang="en-US" sz="3000" b="1" i="0" u="none" strike="noStrike" cap="none" dirty="0">
              <a:solidFill>
                <a:srgbClr val="00FF00"/>
              </a:solidFill>
              <a:latin typeface="Courier New"/>
              <a:ea typeface="Courier New"/>
              <a:cs typeface="Courier New"/>
              <a:sym typeface="Courier New"/>
            </a:endParaRPr>
          </a:p>
          <a:p>
            <a:pPr marL="0" marR="0" lvl="0" indent="0" algn="ctr" rtl="0">
              <a:lnSpc>
                <a:spcPct val="100000"/>
              </a:lnSpc>
              <a:spcBef>
                <a:spcPts val="0"/>
              </a:spcBef>
              <a:spcAft>
                <a:spcPts val="0"/>
              </a:spcAft>
              <a:buNone/>
            </a:pPr>
            <a:endParaRPr sz="3000" b="1" i="0" u="none" strike="noStrike" cap="none" dirty="0">
              <a:solidFill>
                <a:srgbClr val="00FF00"/>
              </a:solidFill>
              <a:latin typeface="Courier New"/>
              <a:ea typeface="Courier New"/>
              <a:cs typeface="Courier New"/>
              <a:sym typeface="Courier New"/>
            </a:endParaRPr>
          </a:p>
          <a:p>
            <a:pPr lvl="0">
              <a:buClr>
                <a:srgbClr val="FF7F00"/>
              </a:buClr>
              <a:buSzPct val="25000"/>
            </a:pPr>
            <a:r>
              <a:rPr lang="es-AR" sz="3000" b="1" i="0" u="none" strike="noStrike" cap="none" dirty="0" err="1" smtClean="0">
                <a:solidFill>
                  <a:srgbClr val="FF9900"/>
                </a:solidFill>
                <a:latin typeface="Courier New"/>
                <a:ea typeface="Courier New"/>
                <a:cs typeface="Courier New"/>
                <a:sym typeface="Courier New"/>
              </a:rPr>
              <a:t>print</a:t>
            </a:r>
            <a:r>
              <a:rPr lang="es-AR" sz="3000" b="1" i="0" u="none" strike="noStrike" cap="none" dirty="0" smtClean="0">
                <a:solidFill>
                  <a:srgbClr val="FF9900"/>
                </a:solidFill>
                <a:latin typeface="Courier New"/>
                <a:ea typeface="Courier New"/>
                <a:cs typeface="Courier New"/>
                <a:sym typeface="Courier New"/>
              </a:rPr>
              <a:t> </a:t>
            </a:r>
            <a:r>
              <a:rPr lang="es-AR" sz="3000" b="1" dirty="0" smtClean="0">
                <a:solidFill>
                  <a:srgbClr val="FF9900"/>
                </a:solidFill>
                <a:latin typeface="Courier New"/>
                <a:ea typeface="Courier New"/>
                <a:cs typeface="Courier New"/>
                <a:sym typeface="Courier New"/>
              </a:rPr>
              <a:t>'Todo terminado</a:t>
            </a:r>
            <a:r>
              <a:rPr lang="es-AR" sz="3000" b="1" i="0" u="none" strike="noStrike" cap="none" dirty="0" smtClean="0">
                <a:solidFill>
                  <a:srgbClr val="FF9900"/>
                </a:solidFill>
                <a:latin typeface="Courier New"/>
                <a:ea typeface="Courier New"/>
                <a:cs typeface="Courier New"/>
                <a:sym typeface="Courier New"/>
              </a:rPr>
              <a:t>'</a:t>
            </a:r>
            <a:endParaRPr lang="es-AR" sz="3000" b="1" i="0" u="none" strike="noStrike" cap="none" dirty="0">
              <a:solidFill>
                <a:srgbClr val="FF9900"/>
              </a:solidFill>
              <a:latin typeface="Courier New"/>
              <a:ea typeface="Courier New"/>
              <a:cs typeface="Courier New"/>
              <a:sym typeface="Courier New"/>
            </a:endParaRPr>
          </a:p>
        </p:txBody>
      </p:sp>
      <p:sp>
        <p:nvSpPr>
          <p:cNvPr id="576" name="Shape 576"/>
          <p:cNvSpPr txBox="1"/>
          <p:nvPr/>
        </p:nvSpPr>
        <p:spPr>
          <a:xfrm>
            <a:off x="8707420" y="1563873"/>
            <a:ext cx="6437700" cy="6177716"/>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err="1" smtClean="0">
                <a:solidFill>
                  <a:srgbClr val="FFFF00"/>
                </a:solidFill>
                <a:latin typeface="Courier New"/>
                <a:ea typeface="Courier New"/>
                <a:cs typeface="Courier New"/>
                <a:sym typeface="Courier New"/>
              </a:rPr>
              <a:t>if</a:t>
            </a:r>
            <a:r>
              <a:rPr lang="es-AR" sz="3000" b="1" i="0" u="none" strike="noStrike" cap="none" dirty="0" smtClean="0">
                <a:solidFill>
                  <a:srgbClr val="FFFF00"/>
                </a:solidFill>
                <a:latin typeface="Courier New"/>
                <a:ea typeface="Courier New"/>
                <a:cs typeface="Courier New"/>
                <a:sym typeface="Courier New"/>
              </a:rPr>
              <a:t> x &lt; 2 :</a:t>
            </a:r>
          </a:p>
          <a:p>
            <a:pPr lvl="0">
              <a:buClr>
                <a:srgbClr val="FFFF00"/>
              </a:buClr>
              <a:buSzPct val="25000"/>
            </a:pPr>
            <a:r>
              <a:rPr lang="es-AR" sz="3000" b="1" i="0" u="none" strike="noStrike" cap="none" dirty="0" smtClean="0">
                <a:solidFill>
                  <a:srgbClr val="FFFF00"/>
                </a:solidFill>
                <a:latin typeface="Courier New"/>
                <a:ea typeface="Courier New"/>
                <a:cs typeface="Courier New"/>
                <a:sym typeface="Courier New"/>
              </a:rPr>
              <a:t>    </a:t>
            </a:r>
            <a:r>
              <a:rPr lang="es-AR" sz="3000" b="1" dirty="0" err="1" smtClean="0">
                <a:solidFill>
                  <a:srgbClr val="FFFF00"/>
                </a:solidFill>
                <a:latin typeface="Courier New"/>
                <a:ea typeface="Courier New"/>
                <a:cs typeface="Courier New"/>
                <a:sym typeface="Courier New"/>
              </a:rPr>
              <a:t>print</a:t>
            </a:r>
            <a:r>
              <a:rPr lang="es-AR" sz="3000" b="1" dirty="0">
                <a:solidFill>
                  <a:srgbClr val="FFFF00"/>
                </a:solidFill>
                <a:latin typeface="Courier New"/>
                <a:ea typeface="Courier New"/>
                <a:cs typeface="Courier New"/>
                <a:sym typeface="Courier New"/>
              </a:rPr>
              <a:t>('pequeño</a:t>
            </a:r>
            <a:r>
              <a:rPr lang="es-AR" sz="3000" b="1" dirty="0" smtClean="0">
                <a:solidFill>
                  <a:srgbClr val="FFFF00"/>
                </a:solidFill>
                <a:latin typeface="Courier New"/>
                <a:ea typeface="Courier New"/>
                <a:cs typeface="Courier New"/>
                <a:sym typeface="Courier New"/>
              </a:rPr>
              <a:t>')</a:t>
            </a:r>
            <a:endParaRPr lang="es-AR" sz="30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err="1" smtClean="0">
                <a:solidFill>
                  <a:srgbClr val="FFFF00"/>
                </a:solidFill>
                <a:latin typeface="Courier New"/>
                <a:ea typeface="Courier New"/>
                <a:cs typeface="Courier New"/>
                <a:sym typeface="Courier New"/>
              </a:rPr>
              <a:t>elif</a:t>
            </a:r>
            <a:r>
              <a:rPr lang="es-AR" sz="3000" b="1" i="0" u="none" strike="noStrike" cap="none" dirty="0" smtClean="0">
                <a:solidFill>
                  <a:srgbClr val="FFFF00"/>
                </a:solidFill>
                <a:latin typeface="Courier New"/>
                <a:ea typeface="Courier New"/>
                <a:cs typeface="Courier New"/>
                <a:sym typeface="Courier New"/>
              </a:rPr>
              <a:t> x &lt; 10 :</a:t>
            </a:r>
          </a:p>
          <a:p>
            <a:pPr lvl="0">
              <a:buClr>
                <a:srgbClr val="FFFF00"/>
              </a:buClr>
              <a:buSzPct val="25000"/>
            </a:pPr>
            <a:r>
              <a:rPr lang="es-AR" sz="3000" b="1" i="0" u="none" strike="noStrike" cap="none" dirty="0" smtClean="0">
                <a:solidFill>
                  <a:srgbClr val="FFFF00"/>
                </a:solidFill>
                <a:latin typeface="Courier New"/>
                <a:ea typeface="Courier New"/>
                <a:cs typeface="Courier New"/>
                <a:sym typeface="Courier New"/>
              </a:rPr>
              <a:t>    </a:t>
            </a:r>
            <a:r>
              <a:rPr lang="es-AR" sz="3000" b="1" i="0" u="none" strike="noStrike" cap="none" dirty="0" err="1" smtClean="0">
                <a:solidFill>
                  <a:srgbClr val="FFFF00"/>
                </a:solidFill>
                <a:latin typeface="Courier New"/>
                <a:ea typeface="Courier New"/>
                <a:cs typeface="Courier New"/>
                <a:sym typeface="Courier New"/>
              </a:rPr>
              <a:t>print</a:t>
            </a:r>
            <a:r>
              <a:rPr lang="es-AR" sz="3000" b="1" i="0" u="none" strike="noStrike" cap="none" dirty="0" smtClean="0">
                <a:solidFill>
                  <a:srgbClr val="FFFF00"/>
                </a:solidFill>
                <a:latin typeface="Courier New"/>
                <a:ea typeface="Courier New"/>
                <a:cs typeface="Courier New"/>
                <a:sym typeface="Courier New"/>
              </a:rPr>
              <a:t>(</a:t>
            </a:r>
            <a:r>
              <a:rPr lang="es-AR" sz="3000" b="1" dirty="0">
                <a:solidFill>
                  <a:srgbClr val="FFFF00"/>
                </a:solidFill>
                <a:latin typeface="Courier New"/>
                <a:ea typeface="Courier New"/>
                <a:cs typeface="Courier New"/>
                <a:sym typeface="Courier New"/>
              </a:rPr>
              <a:t>'</a:t>
            </a:r>
            <a:r>
              <a:rPr lang="es-AR" sz="3000" b="1" i="0" u="none" strike="noStrike" cap="none" dirty="0" smtClean="0">
                <a:solidFill>
                  <a:srgbClr val="FFFF00"/>
                </a:solidFill>
                <a:latin typeface="Courier New"/>
                <a:ea typeface="Courier New"/>
                <a:cs typeface="Courier New"/>
                <a:sym typeface="Courier New"/>
              </a:rPr>
              <a:t>Mediano</a:t>
            </a:r>
            <a:r>
              <a:rPr lang="es-AR" sz="3000" b="1" dirty="0" smtClean="0">
                <a:solidFill>
                  <a:srgbClr val="FFFF00"/>
                </a:solidFill>
                <a:latin typeface="Courier New"/>
                <a:ea typeface="Courier New"/>
                <a:cs typeface="Courier New"/>
                <a:sym typeface="Courier New"/>
              </a:rPr>
              <a:t>')</a:t>
            </a:r>
            <a:endParaRPr lang="es-AR" sz="30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err="1" smtClean="0">
                <a:solidFill>
                  <a:srgbClr val="FFFF00"/>
                </a:solidFill>
                <a:latin typeface="Courier New"/>
                <a:ea typeface="Courier New"/>
                <a:cs typeface="Courier New"/>
                <a:sym typeface="Courier New"/>
              </a:rPr>
              <a:t>elif</a:t>
            </a:r>
            <a:r>
              <a:rPr lang="es-AR" sz="3000" b="1" i="0" u="none" strike="noStrike" cap="none" dirty="0" smtClean="0">
                <a:solidFill>
                  <a:srgbClr val="FFFF00"/>
                </a:solidFill>
                <a:latin typeface="Courier New"/>
                <a:ea typeface="Courier New"/>
                <a:cs typeface="Courier New"/>
                <a:sym typeface="Courier New"/>
              </a:rPr>
              <a:t> x &lt; 20 : </a:t>
            </a:r>
          </a:p>
          <a:p>
            <a:pPr lvl="0">
              <a:buClr>
                <a:srgbClr val="FFFF00"/>
              </a:buClr>
              <a:buSzPct val="25000"/>
            </a:pPr>
            <a:r>
              <a:rPr lang="es-AR" sz="3000" b="1" i="0" u="none" strike="noStrike" cap="none" dirty="0" smtClean="0">
                <a:solidFill>
                  <a:srgbClr val="FFFF00"/>
                </a:solidFill>
                <a:latin typeface="Courier New"/>
                <a:ea typeface="Courier New"/>
                <a:cs typeface="Courier New"/>
                <a:sym typeface="Courier New"/>
              </a:rPr>
              <a:t>    </a:t>
            </a:r>
            <a:r>
              <a:rPr lang="es-AR" sz="3000" b="1" i="0" u="none" strike="noStrike" cap="none" dirty="0" err="1" smtClean="0">
                <a:solidFill>
                  <a:srgbClr val="FFFF00"/>
                </a:solidFill>
                <a:latin typeface="Courier New"/>
                <a:ea typeface="Courier New"/>
                <a:cs typeface="Courier New"/>
                <a:sym typeface="Courier New"/>
              </a:rPr>
              <a:t>print</a:t>
            </a:r>
            <a:r>
              <a:rPr lang="es-AR" sz="3000" b="1" i="0" u="none" strike="noStrike" cap="none" dirty="0" smtClean="0">
                <a:solidFill>
                  <a:srgbClr val="FFFF00"/>
                </a:solidFill>
                <a:latin typeface="Courier New"/>
                <a:ea typeface="Courier New"/>
                <a:cs typeface="Courier New"/>
                <a:sym typeface="Courier New"/>
              </a:rPr>
              <a:t>(</a:t>
            </a:r>
            <a:r>
              <a:rPr lang="es-AR" sz="3000" b="1" dirty="0">
                <a:solidFill>
                  <a:srgbClr val="FFFF00"/>
                </a:solidFill>
                <a:latin typeface="Courier New"/>
                <a:ea typeface="Courier New"/>
                <a:cs typeface="Courier New"/>
                <a:sym typeface="Courier New"/>
              </a:rPr>
              <a:t>'</a:t>
            </a:r>
            <a:r>
              <a:rPr lang="es-AR" sz="3000" b="1" i="0" u="none" strike="noStrike" cap="none" dirty="0" smtClean="0">
                <a:solidFill>
                  <a:srgbClr val="FFFF00"/>
                </a:solidFill>
                <a:latin typeface="Courier New"/>
                <a:ea typeface="Courier New"/>
                <a:cs typeface="Courier New"/>
                <a:sym typeface="Courier New"/>
              </a:rPr>
              <a:t>Grande</a:t>
            </a:r>
            <a:r>
              <a:rPr lang="es-AR" sz="3000" b="1" dirty="0" smtClean="0">
                <a:solidFill>
                  <a:srgbClr val="FFFF00"/>
                </a:solidFill>
                <a:latin typeface="Courier New"/>
                <a:ea typeface="Courier New"/>
                <a:cs typeface="Courier New"/>
                <a:sym typeface="Courier New"/>
              </a:rPr>
              <a:t>')</a:t>
            </a:r>
            <a:endParaRPr lang="es-AR" sz="30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err="1" smtClean="0">
                <a:solidFill>
                  <a:srgbClr val="FFFF00"/>
                </a:solidFill>
                <a:latin typeface="Courier New"/>
                <a:ea typeface="Courier New"/>
                <a:cs typeface="Courier New"/>
                <a:sym typeface="Courier New"/>
              </a:rPr>
              <a:t>elif</a:t>
            </a:r>
            <a:r>
              <a:rPr lang="es-AR" sz="3000" b="1" i="0" u="none" strike="noStrike" cap="none" dirty="0" smtClean="0">
                <a:solidFill>
                  <a:srgbClr val="FFFF00"/>
                </a:solidFill>
                <a:latin typeface="Courier New"/>
                <a:ea typeface="Courier New"/>
                <a:cs typeface="Courier New"/>
                <a:sym typeface="Courier New"/>
              </a:rPr>
              <a:t> x &lt; 40 : </a:t>
            </a:r>
          </a:p>
          <a:p>
            <a:pPr lvl="0">
              <a:buClr>
                <a:srgbClr val="FFFF00"/>
              </a:buClr>
              <a:buSzPct val="25000"/>
            </a:pPr>
            <a:r>
              <a:rPr lang="es-AR" sz="3000" b="1" i="0" u="none" strike="noStrike" cap="none" dirty="0" smtClean="0">
                <a:solidFill>
                  <a:srgbClr val="FFFF00"/>
                </a:solidFill>
                <a:latin typeface="Courier New"/>
                <a:ea typeface="Courier New"/>
                <a:cs typeface="Courier New"/>
                <a:sym typeface="Courier New"/>
              </a:rPr>
              <a:t>    </a:t>
            </a:r>
            <a:r>
              <a:rPr lang="es-AR" sz="3000" b="1" i="0" u="none" strike="noStrike" cap="none" dirty="0" err="1" smtClean="0">
                <a:solidFill>
                  <a:srgbClr val="FFFF00"/>
                </a:solidFill>
                <a:latin typeface="Courier New"/>
                <a:ea typeface="Courier New"/>
                <a:cs typeface="Courier New"/>
                <a:sym typeface="Courier New"/>
              </a:rPr>
              <a:t>print</a:t>
            </a:r>
            <a:r>
              <a:rPr lang="es-AR" sz="3000" b="1" i="0" u="none" strike="noStrike" cap="none" dirty="0" smtClean="0">
                <a:solidFill>
                  <a:srgbClr val="FFFF00"/>
                </a:solidFill>
                <a:latin typeface="Courier New"/>
                <a:ea typeface="Courier New"/>
                <a:cs typeface="Courier New"/>
                <a:sym typeface="Courier New"/>
              </a:rPr>
              <a:t>(</a:t>
            </a:r>
            <a:r>
              <a:rPr lang="es-AR" sz="3000" b="1" dirty="0">
                <a:solidFill>
                  <a:srgbClr val="FFFF00"/>
                </a:solidFill>
                <a:latin typeface="Courier New"/>
                <a:ea typeface="Courier New"/>
                <a:cs typeface="Courier New"/>
                <a:sym typeface="Courier New"/>
              </a:rPr>
              <a:t>'</a:t>
            </a:r>
            <a:r>
              <a:rPr lang="es-AR" sz="3000" b="1" i="0" u="none" strike="noStrike" cap="none" dirty="0" smtClean="0">
                <a:solidFill>
                  <a:srgbClr val="FFFF00"/>
                </a:solidFill>
                <a:latin typeface="Courier New"/>
                <a:ea typeface="Courier New"/>
                <a:cs typeface="Courier New"/>
                <a:sym typeface="Courier New"/>
              </a:rPr>
              <a:t>Enorme</a:t>
            </a:r>
            <a:r>
              <a:rPr lang="es-AR" sz="3000" b="1" dirty="0" smtClean="0">
                <a:solidFill>
                  <a:srgbClr val="FFFF00"/>
                </a:solidFill>
                <a:latin typeface="Courier New"/>
                <a:ea typeface="Courier New"/>
                <a:cs typeface="Courier New"/>
                <a:sym typeface="Courier New"/>
              </a:rPr>
              <a:t>')</a:t>
            </a:r>
            <a:endParaRPr lang="es-AR" sz="30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err="1" smtClean="0">
                <a:solidFill>
                  <a:srgbClr val="FFFF00"/>
                </a:solidFill>
                <a:latin typeface="Courier New"/>
                <a:ea typeface="Courier New"/>
                <a:cs typeface="Courier New"/>
                <a:sym typeface="Courier New"/>
              </a:rPr>
              <a:t>elif</a:t>
            </a:r>
            <a:r>
              <a:rPr lang="es-AR" sz="3000" b="1" i="0" u="none" strike="noStrike" cap="none" dirty="0" smtClean="0">
                <a:solidFill>
                  <a:srgbClr val="FFFF00"/>
                </a:solidFill>
                <a:latin typeface="Courier New"/>
                <a:ea typeface="Courier New"/>
                <a:cs typeface="Courier New"/>
                <a:sym typeface="Courier New"/>
              </a:rPr>
              <a:t> x &lt; 100:</a:t>
            </a:r>
          </a:p>
          <a:p>
            <a:pPr lvl="0">
              <a:buClr>
                <a:srgbClr val="FFFF00"/>
              </a:buClr>
              <a:buSzPct val="25000"/>
            </a:pPr>
            <a:r>
              <a:rPr lang="es-AR" sz="3000" b="1" i="0" u="none" strike="noStrike" cap="none" dirty="0" smtClean="0">
                <a:solidFill>
                  <a:srgbClr val="FFFF00"/>
                </a:solidFill>
                <a:latin typeface="Courier New"/>
                <a:ea typeface="Courier New"/>
                <a:cs typeface="Courier New"/>
                <a:sym typeface="Courier New"/>
              </a:rPr>
              <a:t>    </a:t>
            </a:r>
            <a:r>
              <a:rPr lang="es-AR" sz="3000" b="1" i="0" u="none" strike="noStrike" cap="none" dirty="0" err="1" smtClean="0">
                <a:solidFill>
                  <a:srgbClr val="FFFF00"/>
                </a:solidFill>
                <a:latin typeface="Courier New"/>
                <a:ea typeface="Courier New"/>
                <a:cs typeface="Courier New"/>
                <a:sym typeface="Courier New"/>
              </a:rPr>
              <a:t>print</a:t>
            </a:r>
            <a:r>
              <a:rPr lang="es-AR" sz="3000" b="1" i="0" u="none" strike="noStrike" cap="none" dirty="0" smtClean="0">
                <a:solidFill>
                  <a:srgbClr val="FFFF00"/>
                </a:solidFill>
                <a:latin typeface="Courier New"/>
                <a:ea typeface="Courier New"/>
                <a:cs typeface="Courier New"/>
                <a:sym typeface="Courier New"/>
              </a:rPr>
              <a:t>(</a:t>
            </a:r>
            <a:r>
              <a:rPr lang="es-AR" sz="3000" b="1" dirty="0">
                <a:solidFill>
                  <a:srgbClr val="FFFF00"/>
                </a:solidFill>
                <a:latin typeface="Courier New"/>
                <a:ea typeface="Courier New"/>
                <a:cs typeface="Courier New"/>
                <a:sym typeface="Courier New"/>
              </a:rPr>
              <a:t>'</a:t>
            </a:r>
            <a:r>
              <a:rPr lang="es-AR" sz="3000" b="1" i="0" u="none" strike="noStrike" cap="none" dirty="0" smtClean="0">
                <a:solidFill>
                  <a:srgbClr val="FFFF00"/>
                </a:solidFill>
                <a:latin typeface="Courier New"/>
                <a:ea typeface="Courier New"/>
                <a:cs typeface="Courier New"/>
                <a:sym typeface="Courier New"/>
              </a:rPr>
              <a:t>Gigante</a:t>
            </a:r>
            <a:r>
              <a:rPr lang="es-AR" sz="3000" b="1" dirty="0" smtClean="0">
                <a:solidFill>
                  <a:srgbClr val="FFFF00"/>
                </a:solidFill>
                <a:latin typeface="Courier New"/>
                <a:ea typeface="Courier New"/>
                <a:cs typeface="Courier New"/>
                <a:sym typeface="Courier New"/>
              </a:rPr>
              <a:t>')</a:t>
            </a:r>
            <a:endParaRPr lang="es-AR" sz="30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AR" sz="3000" b="1" i="0" u="none" strike="noStrike" cap="none" dirty="0" err="1" smtClean="0">
                <a:solidFill>
                  <a:srgbClr val="FFFF00"/>
                </a:solidFill>
                <a:latin typeface="Courier New"/>
                <a:ea typeface="Courier New"/>
                <a:cs typeface="Courier New"/>
                <a:sym typeface="Courier New"/>
              </a:rPr>
              <a:t>else</a:t>
            </a:r>
            <a:r>
              <a:rPr lang="es-AR" sz="3000" b="1" i="0" u="none" strike="noStrike" cap="none" dirty="0" smtClean="0">
                <a:solidFill>
                  <a:srgbClr val="FFFF00"/>
                </a:solidFill>
                <a:latin typeface="Courier New"/>
                <a:ea typeface="Courier New"/>
                <a:cs typeface="Courier New"/>
                <a:sym typeface="Courier New"/>
              </a:rPr>
              <a:t> :</a:t>
            </a:r>
          </a:p>
          <a:p>
            <a:pPr lvl="0">
              <a:buClr>
                <a:srgbClr val="FFFF00"/>
              </a:buClr>
              <a:buSzPct val="25000"/>
            </a:pPr>
            <a:r>
              <a:rPr lang="es-AR" sz="3000" b="1" i="0" u="none" strike="noStrike" cap="none" dirty="0" smtClean="0">
                <a:solidFill>
                  <a:srgbClr val="FFFF00"/>
                </a:solidFill>
                <a:latin typeface="Courier New"/>
                <a:ea typeface="Courier New"/>
                <a:cs typeface="Courier New"/>
                <a:sym typeface="Courier New"/>
              </a:rPr>
              <a:t>    </a:t>
            </a:r>
            <a:r>
              <a:rPr lang="es-AR" sz="3000" b="1" i="0" u="none" strike="noStrike" cap="none" dirty="0" err="1" smtClean="0">
                <a:solidFill>
                  <a:srgbClr val="FFFF00"/>
                </a:solidFill>
                <a:latin typeface="Courier New"/>
                <a:ea typeface="Courier New"/>
                <a:cs typeface="Courier New"/>
                <a:sym typeface="Courier New"/>
              </a:rPr>
              <a:t>print</a:t>
            </a:r>
            <a:r>
              <a:rPr lang="es-AR" sz="3000" b="1" i="0" u="none" strike="noStrike" cap="none" dirty="0" smtClean="0">
                <a:solidFill>
                  <a:srgbClr val="FFFF00"/>
                </a:solidFill>
                <a:latin typeface="Courier New"/>
                <a:ea typeface="Courier New"/>
                <a:cs typeface="Courier New"/>
                <a:sym typeface="Courier New"/>
              </a:rPr>
              <a:t>(</a:t>
            </a:r>
            <a:r>
              <a:rPr lang="es-AR" sz="3000" b="1" dirty="0">
                <a:solidFill>
                  <a:srgbClr val="FFFF00"/>
                </a:solidFill>
                <a:latin typeface="Courier New"/>
                <a:ea typeface="Courier New"/>
                <a:cs typeface="Courier New"/>
                <a:sym typeface="Courier New"/>
              </a:rPr>
              <a:t>'</a:t>
            </a:r>
            <a:r>
              <a:rPr lang="es-AR" sz="3000" b="1" i="0" u="none" strike="noStrike" cap="none" dirty="0" smtClean="0">
                <a:solidFill>
                  <a:srgbClr val="FFFF00"/>
                </a:solidFill>
                <a:latin typeface="Courier New"/>
                <a:ea typeface="Courier New"/>
                <a:cs typeface="Courier New"/>
                <a:sym typeface="Courier New"/>
              </a:rPr>
              <a:t>Descomunal</a:t>
            </a:r>
            <a:r>
              <a:rPr lang="es-AR" sz="3000" b="1" dirty="0" smtClean="0">
                <a:solidFill>
                  <a:srgbClr val="FFFF00"/>
                </a:solidFill>
                <a:latin typeface="Courier New"/>
                <a:ea typeface="Courier New"/>
                <a:cs typeface="Courier New"/>
                <a:sym typeface="Courier New"/>
              </a:rPr>
              <a:t>')</a:t>
            </a:r>
            <a:endParaRPr lang="es-AR" sz="3000" b="1" i="0" u="none" strike="noStrike" cap="none" dirty="0">
              <a:solidFill>
                <a:srgbClr val="FFFF00"/>
              </a:solidFill>
              <a:latin typeface="Courier New"/>
              <a:ea typeface="Courier New"/>
              <a:cs typeface="Courier New"/>
              <a:sym typeface="Courier New"/>
            </a:endParaRPr>
          </a:p>
        </p:txBody>
      </p:sp>
      <p:sp>
        <p:nvSpPr>
          <p:cNvPr id="5" name="4 CuadroTexto"/>
          <p:cNvSpPr txBox="1"/>
          <p:nvPr/>
        </p:nvSpPr>
        <p:spPr>
          <a:xfrm>
            <a:off x="12501688" y="122480"/>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6" name="5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80"/>
        <p:cNvGrpSpPr/>
        <p:nvPr/>
      </p:nvGrpSpPr>
      <p:grpSpPr>
        <a:xfrm>
          <a:off x="0" y="0"/>
          <a:ext cx="0" cy="0"/>
          <a:chOff x="0" y="0"/>
          <a:chExt cx="0" cy="0"/>
        </a:xfrm>
      </p:grpSpPr>
      <p:sp>
        <p:nvSpPr>
          <p:cNvPr id="581" name="Shape 581"/>
          <p:cNvSpPr txBox="1">
            <a:spLocks noGrp="1"/>
          </p:cNvSpPr>
          <p:nvPr>
            <p:ph type="title"/>
          </p:nvPr>
        </p:nvSpPr>
        <p:spPr>
          <a:xfrm>
            <a:off x="812800" y="970235"/>
            <a:ext cx="14630400" cy="122617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s-AR" sz="7600" u="none" strike="noStrike" cap="none" dirty="0" smtClean="0">
                <a:solidFill>
                  <a:srgbClr val="FFFF00"/>
                </a:solidFill>
                <a:latin typeface="Arial" charset="0"/>
                <a:ea typeface="Arial" charset="0"/>
                <a:cs typeface="Arial" charset="0"/>
                <a:sym typeface="Cabin"/>
              </a:rPr>
              <a:t>Enigmas Multidireccionales</a:t>
            </a:r>
            <a:endParaRPr lang="es-AR" sz="7600" u="none" strike="noStrike" cap="none" dirty="0">
              <a:solidFill>
                <a:srgbClr val="FFFF00"/>
              </a:solidFill>
              <a:latin typeface="Arial" charset="0"/>
              <a:ea typeface="Arial" charset="0"/>
              <a:cs typeface="Arial" charset="0"/>
              <a:sym typeface="Cabin"/>
            </a:endParaRPr>
          </a:p>
        </p:txBody>
      </p:sp>
      <p:sp>
        <p:nvSpPr>
          <p:cNvPr id="582" name="Shape 582"/>
          <p:cNvSpPr txBox="1"/>
          <p:nvPr/>
        </p:nvSpPr>
        <p:spPr>
          <a:xfrm>
            <a:off x="8724425" y="3028950"/>
            <a:ext cx="6410699" cy="4046407"/>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9900"/>
                </a:solidFill>
                <a:latin typeface="Courier New"/>
                <a:ea typeface="Courier New"/>
                <a:cs typeface="Courier New"/>
                <a:sym typeface="Courier New"/>
              </a:rPr>
              <a:t>if</a:t>
            </a:r>
            <a:r>
              <a:rPr lang="es-ES" sz="3000" b="1" i="0" u="none" strike="noStrike" cap="none" dirty="0" smtClean="0">
                <a:solidFill>
                  <a:srgbClr val="FF9900"/>
                </a:solidFill>
                <a:latin typeface="Courier New"/>
                <a:ea typeface="Courier New"/>
                <a:cs typeface="Courier New"/>
                <a:sym typeface="Courier New"/>
              </a:rPr>
              <a:t> x &lt; 2 :</a:t>
            </a:r>
          </a:p>
          <a:p>
            <a:pPr lvl="0">
              <a:buClr>
                <a:srgbClr val="FFFF00"/>
              </a:buClr>
              <a:buSzPct val="25000"/>
            </a:pPr>
            <a:r>
              <a:rPr lang="es-ES" sz="3000" b="1" i="0" u="none" strike="noStrike" cap="none" dirty="0" smtClean="0">
                <a:solidFill>
                  <a:srgbClr val="FF9900"/>
                </a:solidFill>
                <a:latin typeface="Courier New"/>
                <a:ea typeface="Courier New"/>
                <a:cs typeface="Courier New"/>
                <a:sym typeface="Courier New"/>
              </a:rPr>
              <a:t>    </a:t>
            </a:r>
            <a:r>
              <a:rPr lang="es-ES" sz="3000" b="1" dirty="0" err="1" smtClean="0">
                <a:solidFill>
                  <a:srgbClr val="FF9900"/>
                </a:solidFill>
                <a:latin typeface="Courier New"/>
                <a:ea typeface="Courier New"/>
                <a:cs typeface="Courier New"/>
                <a:sym typeface="Courier New"/>
              </a:rPr>
              <a:t>print</a:t>
            </a:r>
            <a:r>
              <a:rPr lang="es-ES" sz="3000" b="1" dirty="0">
                <a:solidFill>
                  <a:srgbClr val="FF9900"/>
                </a:solidFill>
                <a:latin typeface="Courier New"/>
                <a:ea typeface="Courier New"/>
                <a:cs typeface="Courier New"/>
                <a:sym typeface="Courier New"/>
              </a:rPr>
              <a:t>('Debajo </a:t>
            </a:r>
            <a:r>
              <a:rPr lang="es-ES" sz="3000" b="1" dirty="0" smtClean="0">
                <a:solidFill>
                  <a:srgbClr val="FF9900"/>
                </a:solidFill>
                <a:latin typeface="Courier New"/>
                <a:ea typeface="Courier New"/>
                <a:cs typeface="Courier New"/>
                <a:sym typeface="Courier New"/>
              </a:rPr>
              <a:t>de </a:t>
            </a:r>
            <a:r>
              <a:rPr lang="es-ES" sz="3000" b="1" dirty="0">
                <a:solidFill>
                  <a:srgbClr val="FF9900"/>
                </a:solidFill>
                <a:latin typeface="Courier New"/>
                <a:ea typeface="Courier New"/>
                <a:cs typeface="Courier New"/>
                <a:sym typeface="Courier New"/>
              </a:rPr>
              <a:t>2')</a:t>
            </a:r>
            <a:endParaRPr lang="es-ES" sz="3000" b="1" i="0" u="none" strike="noStrike" cap="none" dirty="0" smtClean="0">
              <a:solidFill>
                <a:srgbClr val="FF99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9900"/>
                </a:solidFill>
                <a:latin typeface="Courier New"/>
                <a:ea typeface="Courier New"/>
                <a:cs typeface="Courier New"/>
                <a:sym typeface="Courier New"/>
              </a:rPr>
              <a:t>elif</a:t>
            </a:r>
            <a:r>
              <a:rPr lang="es-ES" sz="3000" b="1" i="0" u="none" strike="noStrike" cap="none" dirty="0" smtClean="0">
                <a:solidFill>
                  <a:srgbClr val="FF9900"/>
                </a:solidFill>
                <a:latin typeface="Courier New"/>
                <a:ea typeface="Courier New"/>
                <a:cs typeface="Courier New"/>
                <a:sym typeface="Courier New"/>
              </a:rPr>
              <a:t> x &lt; 20 :</a:t>
            </a:r>
          </a:p>
          <a:p>
            <a:pPr lvl="0">
              <a:buClr>
                <a:srgbClr val="FFFF00"/>
              </a:buClr>
              <a:buSzPct val="25000"/>
            </a:pPr>
            <a:r>
              <a:rPr lang="es-ES" sz="3000" b="1" i="0" u="none" strike="noStrike" cap="none" dirty="0" smtClean="0">
                <a:solidFill>
                  <a:srgbClr val="FF9900"/>
                </a:solidFill>
                <a:latin typeface="Courier New"/>
                <a:ea typeface="Courier New"/>
                <a:cs typeface="Courier New"/>
                <a:sym typeface="Courier New"/>
              </a:rPr>
              <a:t>    </a:t>
            </a:r>
            <a:r>
              <a:rPr lang="es-ES" sz="3000" b="1" i="0" u="none" strike="noStrike" cap="none" dirty="0" err="1" smtClean="0">
                <a:solidFill>
                  <a:srgbClr val="FF9900"/>
                </a:solidFill>
                <a:latin typeface="Courier New"/>
                <a:ea typeface="Courier New"/>
                <a:cs typeface="Courier New"/>
                <a:sym typeface="Courier New"/>
              </a:rPr>
              <a:t>print</a:t>
            </a:r>
            <a:r>
              <a:rPr lang="es-ES" sz="3000" b="1" i="0" u="none" strike="noStrike" cap="none" dirty="0" smtClean="0">
                <a:solidFill>
                  <a:srgbClr val="FF9900"/>
                </a:solidFill>
                <a:latin typeface="Courier New"/>
                <a:ea typeface="Courier New"/>
                <a:cs typeface="Courier New"/>
                <a:sym typeface="Courier New"/>
              </a:rPr>
              <a:t>(</a:t>
            </a:r>
            <a:r>
              <a:rPr lang="es-ES" sz="3000" b="1" dirty="0">
                <a:solidFill>
                  <a:srgbClr val="FF9900"/>
                </a:solidFill>
                <a:latin typeface="Courier New"/>
                <a:ea typeface="Courier New"/>
                <a:cs typeface="Courier New"/>
                <a:sym typeface="Courier New"/>
              </a:rPr>
              <a:t>'</a:t>
            </a:r>
            <a:r>
              <a:rPr lang="es-ES" sz="3000" b="1" i="0" u="none" strike="noStrike" cap="none" dirty="0" smtClean="0">
                <a:solidFill>
                  <a:srgbClr val="FF9900"/>
                </a:solidFill>
                <a:latin typeface="Courier New"/>
                <a:ea typeface="Courier New"/>
                <a:cs typeface="Courier New"/>
                <a:sym typeface="Courier New"/>
              </a:rPr>
              <a:t>Debajo de 20</a:t>
            </a:r>
            <a:r>
              <a:rPr lang="es-ES" sz="3000" b="1" dirty="0" smtClean="0">
                <a:solidFill>
                  <a:srgbClr val="FF9900"/>
                </a:solidFill>
                <a:latin typeface="Courier New"/>
                <a:ea typeface="Courier New"/>
                <a:cs typeface="Courier New"/>
                <a:sym typeface="Courier New"/>
              </a:rPr>
              <a:t>')</a:t>
            </a:r>
            <a:endParaRPr lang="es-ES" sz="3000" b="1" i="0" u="none" strike="noStrike" cap="none" dirty="0" smtClean="0">
              <a:solidFill>
                <a:srgbClr val="FF99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9900"/>
                </a:solidFill>
                <a:latin typeface="Courier New"/>
                <a:ea typeface="Courier New"/>
                <a:cs typeface="Courier New"/>
                <a:sym typeface="Courier New"/>
              </a:rPr>
              <a:t>elif</a:t>
            </a:r>
            <a:r>
              <a:rPr lang="es-ES" sz="3000" b="1" i="0" u="none" strike="noStrike" cap="none" dirty="0" smtClean="0">
                <a:solidFill>
                  <a:srgbClr val="FF9900"/>
                </a:solidFill>
                <a:latin typeface="Courier New"/>
                <a:ea typeface="Courier New"/>
                <a:cs typeface="Courier New"/>
                <a:sym typeface="Courier New"/>
              </a:rPr>
              <a:t> x &lt; 10 : </a:t>
            </a:r>
          </a:p>
          <a:p>
            <a:pPr lvl="0">
              <a:buClr>
                <a:srgbClr val="FFFF00"/>
              </a:buClr>
              <a:buSzPct val="25000"/>
            </a:pPr>
            <a:r>
              <a:rPr lang="es-ES" sz="3000" b="1" i="0" u="none" strike="noStrike" cap="none" dirty="0" smtClean="0">
                <a:solidFill>
                  <a:srgbClr val="FF9900"/>
                </a:solidFill>
                <a:latin typeface="Courier New"/>
                <a:ea typeface="Courier New"/>
                <a:cs typeface="Courier New"/>
                <a:sym typeface="Courier New"/>
              </a:rPr>
              <a:t>    </a:t>
            </a:r>
            <a:r>
              <a:rPr lang="es-ES" sz="3000" b="1" i="0" u="none" strike="noStrike" cap="none" dirty="0" err="1" smtClean="0">
                <a:solidFill>
                  <a:srgbClr val="FF9900"/>
                </a:solidFill>
                <a:latin typeface="Courier New"/>
                <a:ea typeface="Courier New"/>
                <a:cs typeface="Courier New"/>
                <a:sym typeface="Courier New"/>
              </a:rPr>
              <a:t>print</a:t>
            </a:r>
            <a:r>
              <a:rPr lang="es-ES" sz="3000" b="1" i="0" u="none" strike="noStrike" cap="none" dirty="0" smtClean="0">
                <a:solidFill>
                  <a:srgbClr val="FF9900"/>
                </a:solidFill>
                <a:latin typeface="Courier New"/>
                <a:ea typeface="Courier New"/>
                <a:cs typeface="Courier New"/>
                <a:sym typeface="Courier New"/>
              </a:rPr>
              <a:t>(</a:t>
            </a:r>
            <a:r>
              <a:rPr lang="es-ES" sz="3000" b="1" dirty="0">
                <a:solidFill>
                  <a:srgbClr val="FF9900"/>
                </a:solidFill>
                <a:latin typeface="Courier New"/>
                <a:ea typeface="Courier New"/>
                <a:cs typeface="Courier New"/>
                <a:sym typeface="Courier New"/>
              </a:rPr>
              <a:t>'</a:t>
            </a:r>
            <a:r>
              <a:rPr lang="es-ES" sz="3000" b="1" i="0" u="none" strike="noStrike" cap="none" dirty="0" smtClean="0">
                <a:solidFill>
                  <a:srgbClr val="FF9900"/>
                </a:solidFill>
                <a:latin typeface="Courier New"/>
                <a:ea typeface="Courier New"/>
                <a:cs typeface="Courier New"/>
                <a:sym typeface="Courier New"/>
              </a:rPr>
              <a:t>Debajo de 10</a:t>
            </a:r>
            <a:r>
              <a:rPr lang="es-ES" sz="3000" b="1" dirty="0" smtClean="0">
                <a:solidFill>
                  <a:srgbClr val="FF9900"/>
                </a:solidFill>
                <a:latin typeface="Courier New"/>
                <a:ea typeface="Courier New"/>
                <a:cs typeface="Courier New"/>
                <a:sym typeface="Courier New"/>
              </a:rPr>
              <a:t>')</a:t>
            </a:r>
            <a:endParaRPr lang="es-ES" sz="3000" b="1" i="0" u="none" strike="noStrike" cap="none" dirty="0" smtClean="0">
              <a:solidFill>
                <a:srgbClr val="FF99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9900"/>
                </a:solidFill>
                <a:latin typeface="Courier New"/>
                <a:ea typeface="Courier New"/>
                <a:cs typeface="Courier New"/>
                <a:sym typeface="Courier New"/>
              </a:rPr>
              <a:t>else</a:t>
            </a:r>
            <a:r>
              <a:rPr lang="es-ES" sz="3000" b="1" i="0" u="none" strike="noStrike" cap="none" dirty="0" smtClean="0">
                <a:solidFill>
                  <a:srgbClr val="FF9900"/>
                </a:solidFill>
                <a:latin typeface="Courier New"/>
                <a:ea typeface="Courier New"/>
                <a:cs typeface="Courier New"/>
                <a:sym typeface="Courier New"/>
              </a:rPr>
              <a:t> :</a:t>
            </a:r>
          </a:p>
          <a:p>
            <a:pPr lvl="0">
              <a:buClr>
                <a:srgbClr val="FFFF00"/>
              </a:buClr>
              <a:buSzPct val="25000"/>
            </a:pPr>
            <a:r>
              <a:rPr lang="es-ES" sz="3000" b="1" i="0" u="none" strike="noStrike" cap="none" dirty="0" smtClean="0">
                <a:solidFill>
                  <a:srgbClr val="FF9900"/>
                </a:solidFill>
                <a:latin typeface="Courier New"/>
                <a:ea typeface="Courier New"/>
                <a:cs typeface="Courier New"/>
                <a:sym typeface="Courier New"/>
              </a:rPr>
              <a:t>    </a:t>
            </a:r>
            <a:r>
              <a:rPr lang="es-ES" sz="3000" b="1" i="0" u="none" strike="noStrike" cap="none" dirty="0" err="1" smtClean="0">
                <a:solidFill>
                  <a:srgbClr val="FF9900"/>
                </a:solidFill>
                <a:latin typeface="Courier New"/>
                <a:ea typeface="Courier New"/>
                <a:cs typeface="Courier New"/>
                <a:sym typeface="Courier New"/>
              </a:rPr>
              <a:t>print</a:t>
            </a:r>
            <a:r>
              <a:rPr lang="es-ES" sz="3000" b="1" i="0" u="none" strike="noStrike" cap="none" dirty="0" smtClean="0">
                <a:solidFill>
                  <a:srgbClr val="FF9900"/>
                </a:solidFill>
                <a:latin typeface="Courier New"/>
                <a:ea typeface="Courier New"/>
                <a:cs typeface="Courier New"/>
                <a:sym typeface="Courier New"/>
              </a:rPr>
              <a:t>(</a:t>
            </a:r>
            <a:r>
              <a:rPr lang="es-ES" sz="3000" b="1" dirty="0">
                <a:solidFill>
                  <a:srgbClr val="FF9900"/>
                </a:solidFill>
                <a:latin typeface="Courier New"/>
                <a:ea typeface="Courier New"/>
                <a:cs typeface="Courier New"/>
                <a:sym typeface="Courier New"/>
              </a:rPr>
              <a:t>'</a:t>
            </a:r>
            <a:r>
              <a:rPr lang="es-ES" sz="3000" b="1" i="0" u="none" strike="noStrike" cap="none" dirty="0" smtClean="0">
                <a:solidFill>
                  <a:srgbClr val="FF9900"/>
                </a:solidFill>
                <a:latin typeface="Courier New"/>
                <a:ea typeface="Courier New"/>
                <a:cs typeface="Courier New"/>
                <a:sym typeface="Courier New"/>
              </a:rPr>
              <a:t>Otro</a:t>
            </a:r>
            <a:r>
              <a:rPr lang="es-ES" sz="3000" b="1" dirty="0" smtClean="0">
                <a:solidFill>
                  <a:srgbClr val="FF9900"/>
                </a:solidFill>
                <a:latin typeface="Courier New"/>
                <a:ea typeface="Courier New"/>
                <a:cs typeface="Courier New"/>
                <a:sym typeface="Courier New"/>
              </a:rPr>
              <a:t>')</a:t>
            </a:r>
            <a:endParaRPr lang="es-ES" sz="3000" b="1" i="0" u="none" strike="noStrike" cap="none" dirty="0">
              <a:solidFill>
                <a:srgbClr val="FF9900"/>
              </a:solidFill>
              <a:latin typeface="Courier New"/>
              <a:ea typeface="Courier New"/>
              <a:cs typeface="Courier New"/>
              <a:sym typeface="Courier New"/>
            </a:endParaRPr>
          </a:p>
        </p:txBody>
      </p:sp>
      <p:sp>
        <p:nvSpPr>
          <p:cNvPr id="583" name="Shape 583"/>
          <p:cNvSpPr txBox="1"/>
          <p:nvPr/>
        </p:nvSpPr>
        <p:spPr>
          <a:xfrm>
            <a:off x="1404925" y="3854450"/>
            <a:ext cx="6554852" cy="3220907"/>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FF00"/>
                </a:solidFill>
                <a:latin typeface="Courier New"/>
                <a:ea typeface="Courier New"/>
                <a:cs typeface="Courier New"/>
                <a:sym typeface="Courier New"/>
              </a:rPr>
              <a:t>if</a:t>
            </a:r>
            <a:r>
              <a:rPr lang="es-ES" sz="3000" b="1" i="0" u="none" strike="noStrike" cap="none" dirty="0" smtClean="0">
                <a:solidFill>
                  <a:srgbClr val="FFFF00"/>
                </a:solidFill>
                <a:latin typeface="Courier New"/>
                <a:ea typeface="Courier New"/>
                <a:cs typeface="Courier New"/>
                <a:sym typeface="Courier New"/>
              </a:rPr>
              <a:t> x &lt; 2 :</a:t>
            </a:r>
          </a:p>
          <a:p>
            <a:pPr lvl="0">
              <a:buClr>
                <a:srgbClr val="FFFF00"/>
              </a:buClr>
              <a:buSzPct val="25000"/>
            </a:pPr>
            <a:r>
              <a:rPr lang="es-ES" sz="3000" b="1" i="0" u="none" strike="noStrike" cap="none" dirty="0" smtClean="0">
                <a:solidFill>
                  <a:srgbClr val="FFFF00"/>
                </a:solidFill>
                <a:latin typeface="Courier New"/>
                <a:ea typeface="Courier New"/>
                <a:cs typeface="Courier New"/>
                <a:sym typeface="Courier New"/>
              </a:rPr>
              <a:t>    </a:t>
            </a:r>
            <a:r>
              <a:rPr lang="es-ES" sz="3000" b="1" i="0" u="none" strike="noStrike" cap="none" dirty="0" err="1" smtClean="0">
                <a:solidFill>
                  <a:srgbClr val="FFFF00"/>
                </a:solidFill>
                <a:latin typeface="Courier New"/>
                <a:ea typeface="Courier New"/>
                <a:cs typeface="Courier New"/>
                <a:sym typeface="Courier New"/>
              </a:rPr>
              <a:t>print</a:t>
            </a:r>
            <a:r>
              <a:rPr lang="es-ES" sz="3000" b="1" i="0" u="none" strike="noStrike" cap="none" dirty="0" smtClean="0">
                <a:solidFill>
                  <a:srgbClr val="FFFF00"/>
                </a:solidFill>
                <a:latin typeface="Courier New"/>
                <a:ea typeface="Courier New"/>
                <a:cs typeface="Courier New"/>
                <a:sym typeface="Courier New"/>
              </a:rPr>
              <a:t>(</a:t>
            </a:r>
            <a:r>
              <a:rPr lang="es-ES" sz="3000" b="1" dirty="0">
                <a:solidFill>
                  <a:srgbClr val="FFFF00"/>
                </a:solidFill>
                <a:latin typeface="Courier New"/>
                <a:ea typeface="Courier New"/>
                <a:cs typeface="Courier New"/>
                <a:sym typeface="Courier New"/>
              </a:rPr>
              <a:t>'</a:t>
            </a:r>
            <a:r>
              <a:rPr lang="es-ES" sz="3000" b="1" i="0" u="none" strike="noStrike" cap="none" dirty="0" smtClean="0">
                <a:solidFill>
                  <a:srgbClr val="FFFF00"/>
                </a:solidFill>
                <a:latin typeface="Courier New"/>
                <a:ea typeface="Courier New"/>
                <a:cs typeface="Courier New"/>
                <a:sym typeface="Courier New"/>
              </a:rPr>
              <a:t>Debajo de 2</a:t>
            </a:r>
            <a:r>
              <a:rPr lang="es-ES" sz="3000" b="1" dirty="0" smtClean="0">
                <a:solidFill>
                  <a:srgbClr val="FFFF00"/>
                </a:solidFill>
                <a:latin typeface="Courier New"/>
                <a:ea typeface="Courier New"/>
                <a:cs typeface="Courier New"/>
                <a:sym typeface="Courier New"/>
              </a:rPr>
              <a:t>')</a:t>
            </a:r>
            <a:endParaRPr lang="es-ES" sz="30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FF00"/>
                </a:solidFill>
                <a:latin typeface="Courier New"/>
                <a:ea typeface="Courier New"/>
                <a:cs typeface="Courier New"/>
                <a:sym typeface="Courier New"/>
              </a:rPr>
              <a:t>elif</a:t>
            </a:r>
            <a:r>
              <a:rPr lang="es-ES" sz="3000" b="1" i="0" u="none" strike="noStrike" cap="none" dirty="0" smtClean="0">
                <a:solidFill>
                  <a:srgbClr val="FFFF00"/>
                </a:solidFill>
                <a:latin typeface="Courier New"/>
                <a:ea typeface="Courier New"/>
                <a:cs typeface="Courier New"/>
                <a:sym typeface="Courier New"/>
              </a:rPr>
              <a:t> x &gt;= 2 : </a:t>
            </a:r>
          </a:p>
          <a:p>
            <a:pPr lvl="0">
              <a:buClr>
                <a:srgbClr val="FFFF00"/>
              </a:buClr>
              <a:buSzPct val="25000"/>
            </a:pPr>
            <a:r>
              <a:rPr lang="es-ES" sz="3000" b="1" i="0" u="none" strike="noStrike" cap="none" dirty="0" smtClean="0">
                <a:solidFill>
                  <a:srgbClr val="FFFF00"/>
                </a:solidFill>
                <a:latin typeface="Courier New"/>
                <a:ea typeface="Courier New"/>
                <a:cs typeface="Courier New"/>
                <a:sym typeface="Courier New"/>
              </a:rPr>
              <a:t>    </a:t>
            </a:r>
            <a:r>
              <a:rPr lang="es-ES" sz="3000" b="1" i="0" u="none" strike="noStrike" cap="none" dirty="0" err="1" smtClean="0">
                <a:solidFill>
                  <a:srgbClr val="FFFF00"/>
                </a:solidFill>
                <a:latin typeface="Courier New"/>
                <a:ea typeface="Courier New"/>
                <a:cs typeface="Courier New"/>
                <a:sym typeface="Courier New"/>
              </a:rPr>
              <a:t>print</a:t>
            </a:r>
            <a:r>
              <a:rPr lang="es-ES" sz="3000" b="1" i="0" u="none" strike="noStrike" cap="none" dirty="0" smtClean="0">
                <a:solidFill>
                  <a:srgbClr val="FFFF00"/>
                </a:solidFill>
                <a:latin typeface="Courier New"/>
                <a:ea typeface="Courier New"/>
                <a:cs typeface="Courier New"/>
                <a:sym typeface="Courier New"/>
              </a:rPr>
              <a:t>(</a:t>
            </a:r>
            <a:r>
              <a:rPr lang="es-ES" sz="3000" b="1" dirty="0">
                <a:solidFill>
                  <a:srgbClr val="FFFF00"/>
                </a:solidFill>
                <a:latin typeface="Courier New"/>
                <a:ea typeface="Courier New"/>
                <a:cs typeface="Courier New"/>
                <a:sym typeface="Courier New"/>
              </a:rPr>
              <a:t>'</a:t>
            </a:r>
            <a:r>
              <a:rPr lang="es-ES" sz="3000" b="1" i="0" u="none" strike="noStrike" cap="none" dirty="0" smtClean="0">
                <a:solidFill>
                  <a:srgbClr val="FFFF00"/>
                </a:solidFill>
                <a:latin typeface="Courier New"/>
                <a:ea typeface="Courier New"/>
                <a:cs typeface="Courier New"/>
                <a:sym typeface="Courier New"/>
              </a:rPr>
              <a:t>Dos o más</a:t>
            </a:r>
            <a:r>
              <a:rPr lang="es-ES" sz="3000" b="1" dirty="0" smtClean="0">
                <a:solidFill>
                  <a:srgbClr val="FFFF00"/>
                </a:solidFill>
                <a:latin typeface="Courier New"/>
                <a:ea typeface="Courier New"/>
                <a:cs typeface="Courier New"/>
                <a:sym typeface="Courier New"/>
              </a:rPr>
              <a:t>')</a:t>
            </a:r>
            <a:endParaRPr lang="es-ES" sz="3000" b="1" i="0" u="none" strike="noStrike" cap="none" dirty="0" smtClean="0">
              <a:solidFill>
                <a:srgbClr val="FFFF00"/>
              </a:solidFill>
              <a:latin typeface="Courier New"/>
              <a:ea typeface="Courier New"/>
              <a:cs typeface="Courier New"/>
              <a:sym typeface="Courier New"/>
            </a:endParaRPr>
          </a:p>
          <a:p>
            <a:pPr marL="0" marR="0" lvl="0" indent="0" algn="l" rtl="0">
              <a:lnSpc>
                <a:spcPct val="100000"/>
              </a:lnSpc>
              <a:spcBef>
                <a:spcPts val="0"/>
              </a:spcBef>
              <a:spcAft>
                <a:spcPts val="0"/>
              </a:spcAft>
              <a:buClr>
                <a:srgbClr val="FFFF00"/>
              </a:buClr>
              <a:buSzPct val="25000"/>
              <a:buFont typeface="Cabin"/>
              <a:buNone/>
            </a:pPr>
            <a:r>
              <a:rPr lang="es-ES" sz="3000" b="1" i="0" u="none" strike="noStrike" cap="none" dirty="0" err="1" smtClean="0">
                <a:solidFill>
                  <a:srgbClr val="FFFF00"/>
                </a:solidFill>
                <a:latin typeface="Courier New"/>
                <a:ea typeface="Courier New"/>
                <a:cs typeface="Courier New"/>
                <a:sym typeface="Courier New"/>
              </a:rPr>
              <a:t>else</a:t>
            </a:r>
            <a:r>
              <a:rPr lang="es-ES" sz="3000" b="1" i="0" u="none" strike="noStrike" cap="none" dirty="0" smtClean="0">
                <a:solidFill>
                  <a:srgbClr val="FFFF00"/>
                </a:solidFill>
                <a:latin typeface="Courier New"/>
                <a:ea typeface="Courier New"/>
                <a:cs typeface="Courier New"/>
                <a:sym typeface="Courier New"/>
              </a:rPr>
              <a:t> :</a:t>
            </a:r>
          </a:p>
          <a:p>
            <a:pPr lvl="0">
              <a:buClr>
                <a:srgbClr val="FFFF00"/>
              </a:buClr>
              <a:buSzPct val="25000"/>
            </a:pPr>
            <a:r>
              <a:rPr lang="es-ES" sz="3000" b="1" i="0" u="none" strike="noStrike" cap="none" dirty="0" smtClean="0">
                <a:solidFill>
                  <a:srgbClr val="FFFF00"/>
                </a:solidFill>
                <a:latin typeface="Courier New"/>
                <a:ea typeface="Courier New"/>
                <a:cs typeface="Courier New"/>
                <a:sym typeface="Courier New"/>
              </a:rPr>
              <a:t>    </a:t>
            </a:r>
            <a:r>
              <a:rPr lang="es-ES" sz="3000" b="1" i="0" u="none" strike="noStrike" cap="none" dirty="0" err="1" smtClean="0">
                <a:solidFill>
                  <a:srgbClr val="FFFF00"/>
                </a:solidFill>
                <a:latin typeface="Courier New"/>
                <a:ea typeface="Courier New"/>
                <a:cs typeface="Courier New"/>
                <a:sym typeface="Courier New"/>
              </a:rPr>
              <a:t>print</a:t>
            </a:r>
            <a:r>
              <a:rPr lang="es-ES" sz="3000" b="1" i="0" u="none" strike="noStrike" cap="none" dirty="0" smtClean="0">
                <a:solidFill>
                  <a:srgbClr val="FFFF00"/>
                </a:solidFill>
                <a:latin typeface="Courier New"/>
                <a:ea typeface="Courier New"/>
                <a:cs typeface="Courier New"/>
                <a:sym typeface="Courier New"/>
              </a:rPr>
              <a:t>(</a:t>
            </a:r>
            <a:r>
              <a:rPr lang="es-ES" sz="3000" b="1" dirty="0">
                <a:solidFill>
                  <a:srgbClr val="FFFF00"/>
                </a:solidFill>
                <a:latin typeface="Courier New"/>
                <a:ea typeface="Courier New"/>
                <a:cs typeface="Courier New"/>
                <a:sym typeface="Courier New"/>
              </a:rPr>
              <a:t>'</a:t>
            </a:r>
            <a:r>
              <a:rPr lang="es-ES" sz="3000" b="1" i="0" u="none" strike="noStrike" cap="none" dirty="0" smtClean="0">
                <a:solidFill>
                  <a:srgbClr val="FFFF00"/>
                </a:solidFill>
                <a:latin typeface="Courier New"/>
                <a:ea typeface="Courier New"/>
                <a:cs typeface="Courier New"/>
                <a:sym typeface="Courier New"/>
              </a:rPr>
              <a:t>Otro</a:t>
            </a:r>
            <a:r>
              <a:rPr lang="es-ES" sz="3000" b="1" dirty="0" smtClean="0">
                <a:solidFill>
                  <a:srgbClr val="FFFF00"/>
                </a:solidFill>
                <a:latin typeface="Courier New"/>
                <a:ea typeface="Courier New"/>
                <a:cs typeface="Courier New"/>
                <a:sym typeface="Courier New"/>
              </a:rPr>
              <a:t>')</a:t>
            </a:r>
            <a:endParaRPr lang="es-ES" sz="3000" b="1" i="0" u="none" strike="noStrike" cap="none" dirty="0">
              <a:solidFill>
                <a:srgbClr val="FFFF00"/>
              </a:solidFill>
              <a:latin typeface="Courier New"/>
              <a:ea typeface="Courier New"/>
              <a:cs typeface="Courier New"/>
              <a:sym typeface="Courier New"/>
            </a:endParaRPr>
          </a:p>
        </p:txBody>
      </p:sp>
      <p:sp>
        <p:nvSpPr>
          <p:cNvPr id="584" name="Shape 584"/>
          <p:cNvSpPr txBox="1"/>
          <p:nvPr/>
        </p:nvSpPr>
        <p:spPr>
          <a:xfrm>
            <a:off x="925250" y="2539901"/>
            <a:ext cx="6429707" cy="968374"/>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3600" u="none" strike="noStrike" cap="none" dirty="0" smtClean="0">
                <a:solidFill>
                  <a:srgbClr val="00FF00"/>
                </a:solidFill>
                <a:latin typeface="Arial" charset="0"/>
                <a:ea typeface="Arial" charset="0"/>
                <a:cs typeface="Arial" charset="0"/>
                <a:sym typeface="Cabin"/>
              </a:rPr>
              <a:t>¿Cuál es el que nunca se imprimirá independientemente del valor de x?</a:t>
            </a:r>
            <a:endParaRPr lang="es-AR" sz="3600" u="none" strike="noStrike" cap="none" dirty="0">
              <a:solidFill>
                <a:srgbClr val="00FF00"/>
              </a:solidFill>
              <a:latin typeface="Arial" charset="0"/>
              <a:ea typeface="Arial" charset="0"/>
              <a:cs typeface="Arial" charset="0"/>
              <a:sym typeface="Cabin"/>
            </a:endParaRPr>
          </a:p>
        </p:txBody>
      </p:sp>
      <p:sp>
        <p:nvSpPr>
          <p:cNvPr id="6" name="5 CuadroTexto"/>
          <p:cNvSpPr txBox="1"/>
          <p:nvPr/>
        </p:nvSpPr>
        <p:spPr>
          <a:xfrm>
            <a:off x="12501688" y="122480"/>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7" name="6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88"/>
        <p:cNvGrpSpPr/>
        <p:nvPr/>
      </p:nvGrpSpPr>
      <p:grpSpPr>
        <a:xfrm>
          <a:off x="0" y="0"/>
          <a:ext cx="0" cy="0"/>
          <a:chOff x="0" y="0"/>
          <a:chExt cx="0" cy="0"/>
        </a:xfrm>
      </p:grpSpPr>
      <p:sp>
        <p:nvSpPr>
          <p:cNvPr id="589" name="Shape 589"/>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s-AR" sz="7600" dirty="0" smtClean="0">
                <a:solidFill>
                  <a:srgbClr val="FFFF00"/>
                </a:solidFill>
                <a:latin typeface="Arial" charset="0"/>
                <a:ea typeface="Arial" charset="0"/>
                <a:cs typeface="Arial" charset="0"/>
                <a:sym typeface="Cabin"/>
              </a:rPr>
              <a:t>La Estructura </a:t>
            </a:r>
            <a:r>
              <a:rPr lang="es-AR" sz="7600" u="none" strike="noStrike" cap="none" dirty="0" smtClean="0">
                <a:solidFill>
                  <a:srgbClr val="FFFF00"/>
                </a:solidFill>
                <a:latin typeface="Arial" charset="0"/>
                <a:ea typeface="Arial" charset="0"/>
                <a:cs typeface="Arial" charset="0"/>
                <a:sym typeface="Cabin"/>
              </a:rPr>
              <a:t>try / except</a:t>
            </a:r>
            <a:endParaRPr lang="es-AR" sz="7600" u="none" strike="noStrike" cap="none" dirty="0">
              <a:solidFill>
                <a:srgbClr val="FFFF00"/>
              </a:solidFill>
              <a:latin typeface="Arial" charset="0"/>
              <a:ea typeface="Arial" charset="0"/>
              <a:cs typeface="Arial" charset="0"/>
              <a:sym typeface="Cabin"/>
            </a:endParaRPr>
          </a:p>
        </p:txBody>
      </p:sp>
      <p:sp>
        <p:nvSpPr>
          <p:cNvPr id="590" name="Shape 590"/>
          <p:cNvSpPr txBox="1">
            <a:spLocks noGrp="1"/>
          </p:cNvSpPr>
          <p:nvPr>
            <p:ph idx="1"/>
          </p:nvPr>
        </p:nvSpPr>
        <p:spPr>
          <a:xfrm>
            <a:off x="1068490" y="881714"/>
            <a:ext cx="14630400" cy="5902068"/>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Usted rodea una sección peligrosa del código con </a:t>
            </a:r>
            <a:r>
              <a:rPr lang="es-AR" sz="3600" b="0" u="none" strike="noStrike" cap="none" dirty="0" smtClean="0">
                <a:solidFill>
                  <a:srgbClr val="00FF00"/>
                </a:solidFill>
                <a:latin typeface="Arial" charset="0"/>
                <a:ea typeface="Arial" charset="0"/>
                <a:cs typeface="Arial" charset="0"/>
                <a:sym typeface="Cabin"/>
              </a:rPr>
              <a:t>try</a:t>
            </a:r>
            <a:r>
              <a:rPr lang="es-AR" sz="3600" b="0" u="none" strike="noStrike" cap="none" dirty="0" smtClean="0">
                <a:solidFill>
                  <a:schemeClr val="lt1"/>
                </a:solidFill>
                <a:latin typeface="Arial" charset="0"/>
                <a:ea typeface="Arial" charset="0"/>
                <a:cs typeface="Arial" charset="0"/>
                <a:sym typeface="Cabin"/>
              </a:rPr>
              <a:t> y </a:t>
            </a:r>
            <a:r>
              <a:rPr lang="es-AR" sz="3600" b="0" u="none" strike="noStrike" cap="none" dirty="0" smtClean="0">
                <a:solidFill>
                  <a:srgbClr val="FF9900"/>
                </a:solidFill>
                <a:latin typeface="Arial" charset="0"/>
                <a:ea typeface="Arial" charset="0"/>
                <a:cs typeface="Arial" charset="0"/>
                <a:sym typeface="Cabin"/>
              </a:rPr>
              <a:t>except</a:t>
            </a:r>
          </a:p>
          <a:p>
            <a:pPr marL="749300" marR="0" lvl="0" indent="-533400" algn="l" rtl="0">
              <a:lnSpc>
                <a:spcPct val="100000"/>
              </a:lnSpc>
              <a:spcBef>
                <a:spcPts val="3500"/>
              </a:spcBef>
              <a:spcAft>
                <a:spcPts val="0"/>
              </a:spcAft>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Si el código en </a:t>
            </a:r>
            <a:r>
              <a:rPr lang="es-AR" sz="3600" b="0" u="none" strike="noStrike" cap="none" dirty="0" smtClean="0">
                <a:solidFill>
                  <a:srgbClr val="00FF00"/>
                </a:solidFill>
                <a:latin typeface="Arial" charset="0"/>
                <a:ea typeface="Arial" charset="0"/>
                <a:cs typeface="Arial" charset="0"/>
                <a:sym typeface="Cabin"/>
              </a:rPr>
              <a:t>try</a:t>
            </a:r>
            <a:r>
              <a:rPr lang="es-AR" sz="3600" b="0" u="none" strike="noStrike" cap="none" dirty="0" smtClean="0">
                <a:solidFill>
                  <a:schemeClr val="lt1"/>
                </a:solidFill>
                <a:latin typeface="Arial" charset="0"/>
                <a:ea typeface="Arial" charset="0"/>
                <a:cs typeface="Arial" charset="0"/>
                <a:sym typeface="Cabin"/>
              </a:rPr>
              <a:t> funciona </a:t>
            </a:r>
            <a:r>
              <a:rPr lang="es-AR" sz="3600" b="0" u="none" strike="noStrike" cap="none" dirty="0" smtClean="0">
                <a:solidFill>
                  <a:schemeClr val="lt1"/>
                </a:solidFill>
                <a:latin typeface="Arial" charset="0"/>
                <a:ea typeface="Arial" charset="0"/>
                <a:cs typeface="Arial" charset="0"/>
                <a:sym typeface="Cabin"/>
              </a:rPr>
              <a:t>– </a:t>
            </a:r>
            <a:r>
              <a:rPr lang="es-AR" sz="3600" b="0" u="none" strike="noStrike" cap="none" dirty="0" smtClean="0">
                <a:solidFill>
                  <a:srgbClr val="FF9900"/>
                </a:solidFill>
                <a:latin typeface="Arial" charset="0"/>
                <a:ea typeface="Arial" charset="0"/>
                <a:cs typeface="Arial" charset="0"/>
                <a:sym typeface="Cabin"/>
              </a:rPr>
              <a:t>except</a:t>
            </a:r>
            <a:r>
              <a:rPr lang="es-AR" sz="3600" b="0" u="none" strike="noStrike" cap="none" dirty="0" smtClean="0">
                <a:solidFill>
                  <a:schemeClr val="lt1"/>
                </a:solidFill>
                <a:latin typeface="Arial" charset="0"/>
                <a:ea typeface="Arial" charset="0"/>
                <a:cs typeface="Arial" charset="0"/>
                <a:sym typeface="Cabin"/>
              </a:rPr>
              <a:t> es omitido</a:t>
            </a:r>
          </a:p>
          <a:p>
            <a:pPr marL="749300" lvl="0" indent="-533400">
              <a:spcBef>
                <a:spcPts val="3500"/>
              </a:spcBef>
              <a:buClr>
                <a:schemeClr val="lt1"/>
              </a:buClr>
              <a:buSzPct val="171000"/>
              <a:buFont typeface="Cabin"/>
              <a:buChar char="•"/>
            </a:pPr>
            <a:r>
              <a:rPr lang="es-AR" sz="3600" b="0" u="none" strike="noStrike" cap="none" dirty="0" smtClean="0">
                <a:solidFill>
                  <a:schemeClr val="lt1"/>
                </a:solidFill>
                <a:latin typeface="Arial" charset="0"/>
                <a:ea typeface="Arial" charset="0"/>
                <a:cs typeface="Arial" charset="0"/>
                <a:sym typeface="Cabin"/>
              </a:rPr>
              <a:t>Si el código en </a:t>
            </a:r>
            <a:r>
              <a:rPr lang="es-AR" sz="3600" b="0" u="none" strike="noStrike" cap="none" dirty="0" smtClean="0">
                <a:solidFill>
                  <a:srgbClr val="00FF00"/>
                </a:solidFill>
                <a:latin typeface="Arial" charset="0"/>
                <a:ea typeface="Arial" charset="0"/>
                <a:cs typeface="Arial" charset="0"/>
                <a:sym typeface="Cabin"/>
              </a:rPr>
              <a:t>try</a:t>
            </a:r>
            <a:r>
              <a:rPr lang="es-AR" sz="3600" b="0" u="none" strike="noStrike" cap="none" dirty="0" smtClean="0">
                <a:solidFill>
                  <a:schemeClr val="lt1"/>
                </a:solidFill>
                <a:latin typeface="Arial" charset="0"/>
                <a:ea typeface="Arial" charset="0"/>
                <a:cs typeface="Arial" charset="0"/>
                <a:sym typeface="Cabin"/>
              </a:rPr>
              <a:t> falla – pasa a la sección </a:t>
            </a:r>
            <a:r>
              <a:rPr lang="es-AR" sz="3600" b="0" u="none" strike="noStrike" cap="none" dirty="0" err="1" smtClean="0">
                <a:solidFill>
                  <a:srgbClr val="FF9900"/>
                </a:solidFill>
                <a:latin typeface="Arial" charset="0"/>
                <a:ea typeface="Arial" charset="0"/>
                <a:cs typeface="Arial" charset="0"/>
                <a:sym typeface="Cabin"/>
              </a:rPr>
              <a:t>except</a:t>
            </a:r>
            <a:r>
              <a:rPr lang="es-AR" sz="3600" b="0" dirty="0">
                <a:solidFill>
                  <a:schemeClr val="lt1"/>
                </a:solidFill>
                <a:latin typeface="Arial" charset="0"/>
                <a:ea typeface="Arial" charset="0"/>
                <a:cs typeface="Arial" charset="0"/>
                <a:sym typeface="Cabin"/>
              </a:rPr>
              <a:t> 5</a:t>
            </a:r>
            <a:endParaRPr lang="es-AR" sz="3600" b="0" u="none" strike="noStrike" cap="none" dirty="0">
              <a:solidFill>
                <a:schemeClr val="lt1"/>
              </a:solidFill>
              <a:latin typeface="Arial" charset="0"/>
              <a:ea typeface="Arial" charset="0"/>
              <a:cs typeface="Arial" charset="0"/>
              <a:sym typeface="Cabin"/>
            </a:endParaRPr>
          </a:p>
        </p:txBody>
      </p:sp>
      <p:sp>
        <p:nvSpPr>
          <p:cNvPr id="4" name="3 CuadroTexto"/>
          <p:cNvSpPr txBox="1"/>
          <p:nvPr/>
        </p:nvSpPr>
        <p:spPr>
          <a:xfrm>
            <a:off x="12501688" y="109033"/>
            <a:ext cx="2723823" cy="432000"/>
          </a:xfrm>
          <a:prstGeom prst="rect">
            <a:avLst/>
          </a:prstGeom>
          <a:solidFill>
            <a:srgbClr val="002060"/>
          </a:solidFill>
        </p:spPr>
        <p:txBody>
          <a:bodyPr wrap="none" rtlCol="0">
            <a:spAutoFit/>
          </a:bodyPr>
          <a:lstStyle/>
          <a:p>
            <a:r>
              <a:rPr lang="es-AR" sz="1800" dirty="0" smtClean="0">
                <a:solidFill>
                  <a:schemeClr val="bg1"/>
                </a:solidFill>
              </a:rPr>
              <a:t>PYTHON PARA TODOS</a:t>
            </a:r>
            <a:endParaRPr lang="es-AR" sz="1800" dirty="0">
              <a:solidFill>
                <a:schemeClr val="bg1"/>
              </a:solidFill>
            </a:endParaRPr>
          </a:p>
        </p:txBody>
      </p:sp>
      <p:sp>
        <p:nvSpPr>
          <p:cNvPr id="5" name="4 CuadroTexto"/>
          <p:cNvSpPr txBox="1"/>
          <p:nvPr/>
        </p:nvSpPr>
        <p:spPr>
          <a:xfrm>
            <a:off x="270554" y="173237"/>
            <a:ext cx="2592000" cy="432000"/>
          </a:xfrm>
          <a:prstGeom prst="rect">
            <a:avLst/>
          </a:prstGeom>
          <a:solidFill>
            <a:srgbClr val="002060"/>
          </a:solidFill>
        </p:spPr>
        <p:txBody>
          <a:bodyPr wrap="none" rtlCol="0">
            <a:spAutoFit/>
          </a:bodyPr>
          <a:lstStyle/>
          <a:p>
            <a:r>
              <a:rPr lang="es-AR" sz="1800" dirty="0" smtClean="0">
                <a:solidFill>
                  <a:schemeClr val="bg1"/>
                </a:solidFill>
              </a:rPr>
              <a:t>Condicional – Parte 2</a:t>
            </a:r>
            <a:endParaRPr lang="es-AR" sz="1800" dirty="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071215_powerpoint_template_b">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071215_powerpoint_template_b.thmx</Template>
  <TotalTime>475</TotalTime>
  <Words>1353</Words>
  <Application>Microsoft Office PowerPoint</Application>
  <PresentationFormat>Personalizado</PresentationFormat>
  <Paragraphs>301</Paragraphs>
  <Slides>20</Slides>
  <Notes>19</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071215_powerpoint_template_b</vt:lpstr>
      <vt:lpstr>Más Patrones de Ejecución Condicional</vt:lpstr>
      <vt:lpstr>Visualizar Bloques</vt:lpstr>
      <vt:lpstr>Multidireccional</vt:lpstr>
      <vt:lpstr>Multidireccional</vt:lpstr>
      <vt:lpstr>Multidireccional</vt:lpstr>
      <vt:lpstr>Multidireccional</vt:lpstr>
      <vt:lpstr>Multidireccional</vt:lpstr>
      <vt:lpstr>Enigmas Multidireccionales</vt:lpstr>
      <vt:lpstr>La Estructura try / except</vt:lpstr>
      <vt:lpstr>Presentación de PowerPoint</vt:lpstr>
      <vt:lpstr>Presentación de PowerPoint</vt:lpstr>
      <vt:lpstr>Presentación de PowerPoint</vt:lpstr>
      <vt:lpstr>Presentación de PowerPoint</vt:lpstr>
      <vt:lpstr>Presentación de PowerPoint</vt:lpstr>
      <vt:lpstr>try / except</vt:lpstr>
      <vt:lpstr>Muestra de try / except</vt:lpstr>
      <vt:lpstr>Presentación de PowerPoint</vt:lpstr>
      <vt:lpstr>Presentación de PowerPoint</vt:lpstr>
      <vt:lpstr>Síntesis</vt:lpstr>
      <vt:lpstr>Agradecimientos / Colaboraciones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Execution</dc:title>
  <dc:creator>Usuario</dc:creator>
  <cp:lastModifiedBy>Alicia</cp:lastModifiedBy>
  <cp:revision>126</cp:revision>
  <dcterms:modified xsi:type="dcterms:W3CDTF">2019-06-27T16:33:08Z</dcterms:modified>
</cp:coreProperties>
</file>