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703" r:id="rId1"/>
  </p:sldMasterIdLst>
  <p:notesMasterIdLst>
    <p:notesMasterId r:id="rId27"/>
  </p:notesMasterIdLst>
  <p:sldIdLst>
    <p:sldId id="256" r:id="rId2"/>
    <p:sldId id="257" r:id="rId3"/>
    <p:sldId id="258" r:id="rId4"/>
    <p:sldId id="259" r:id="rId5"/>
    <p:sldId id="260" r:id="rId6"/>
    <p:sldId id="261" r:id="rId7"/>
    <p:sldId id="304" r:id="rId8"/>
    <p:sldId id="263" r:id="rId9"/>
    <p:sldId id="305" r:id="rId10"/>
    <p:sldId id="281"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8" r:id="rId24"/>
    <p:sldId id="277" r:id="rId25"/>
    <p:sldId id="320" r:id="rId26"/>
  </p:sldIdLst>
  <p:sldSz cx="16256000" cy="9144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880">
          <p15:clr>
            <a:srgbClr val="A4A3A4"/>
          </p15:clr>
        </p15:guide>
        <p15:guide id="2" pos="5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clrMru>
    <a:srgbClr val="00FDFF"/>
    <a:srgbClr val="00FF00"/>
    <a:srgbClr val="FF4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212"/>
    <p:restoredTop sz="94485"/>
  </p:normalViewPr>
  <p:slideViewPr>
    <p:cSldViewPr snapToGrid="0" snapToObjects="1">
      <p:cViewPr varScale="1">
        <p:scale>
          <a:sx n="59" d="100"/>
          <a:sy n="59" d="100"/>
        </p:scale>
        <p:origin x="84" y="504"/>
      </p:cViewPr>
      <p:guideLst>
        <p:guide orient="horz" pos="2880"/>
        <p:guide pos="512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a:endParaRPr/>
          </a:p>
        </p:txBody>
      </p:sp>
    </p:spTree>
    <p:extLst>
      <p:ext uri="{BB962C8B-B14F-4D97-AF65-F5344CB8AC3E}">
        <p14:creationId xmlns:p14="http://schemas.microsoft.com/office/powerpoint/2010/main" val="1000417696"/>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Shape 201"/>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r>
              <a:rPr lang="el-GR" dirty="0">
                <a:solidFill>
                  <a:schemeClr val="dk2"/>
                </a:solidFill>
              </a:rPr>
              <a:t>Σημείωση από τον </a:t>
            </a:r>
            <a:r>
              <a:rPr lang="en-US" dirty="0">
                <a:solidFill>
                  <a:schemeClr val="dk2"/>
                </a:solidFill>
              </a:rPr>
              <a:t> Chuck</a:t>
            </a:r>
            <a:r>
              <a:rPr lang="el-GR" dirty="0">
                <a:solidFill>
                  <a:schemeClr val="dk2"/>
                </a:solidFill>
              </a:rPr>
              <a:t>. Εάν χρησιμοποιείτε αυτό το υλικό, μπορείτε να αφαιρέσετε το λογότυπο UM και να το αντικαταστήσετε με το δικό σας, αλλά διατηρήστε το λογότυπο CC-BY στην πρώτη σελίδα καθώς την/τις σελίδα/</a:t>
            </a:r>
            <a:r>
              <a:rPr lang="el-GR" dirty="0" err="1">
                <a:solidFill>
                  <a:schemeClr val="dk2"/>
                </a:solidFill>
              </a:rPr>
              <a:t>ες</a:t>
            </a:r>
            <a:r>
              <a:rPr lang="el-GR">
                <a:solidFill>
                  <a:schemeClr val="dk2"/>
                </a:solidFill>
              </a:rPr>
              <a:t> αναγνώρισης.</a:t>
            </a:r>
            <a:endParaRPr lang="en-US" dirty="0">
              <a:solidFill>
                <a:schemeClr val="dk2"/>
              </a:solidFill>
            </a:endParaRPr>
          </a:p>
        </p:txBody>
      </p:sp>
      <p:sp>
        <p:nvSpPr>
          <p:cNvPr id="202" name="Shape 20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3707443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7"/>
        <p:cNvGrpSpPr/>
        <p:nvPr/>
      </p:nvGrpSpPr>
      <p:grpSpPr>
        <a:xfrm>
          <a:off x="0" y="0"/>
          <a:ext cx="0" cy="0"/>
          <a:chOff x="0" y="0"/>
          <a:chExt cx="0" cy="0"/>
        </a:xfrm>
      </p:grpSpPr>
      <p:sp>
        <p:nvSpPr>
          <p:cNvPr id="298" name="Shape 298"/>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299" name="Shape 29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837412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4"/>
        <p:cNvGrpSpPr/>
        <p:nvPr/>
      </p:nvGrpSpPr>
      <p:grpSpPr>
        <a:xfrm>
          <a:off x="0" y="0"/>
          <a:ext cx="0" cy="0"/>
          <a:chOff x="0" y="0"/>
          <a:chExt cx="0" cy="0"/>
        </a:xfrm>
      </p:grpSpPr>
      <p:sp>
        <p:nvSpPr>
          <p:cNvPr id="305" name="Shape 305"/>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306" name="Shape 30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5150648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2"/>
        <p:cNvGrpSpPr/>
        <p:nvPr/>
      </p:nvGrpSpPr>
      <p:grpSpPr>
        <a:xfrm>
          <a:off x="0" y="0"/>
          <a:ext cx="0" cy="0"/>
          <a:chOff x="0" y="0"/>
          <a:chExt cx="0" cy="0"/>
        </a:xfrm>
      </p:grpSpPr>
      <p:sp>
        <p:nvSpPr>
          <p:cNvPr id="313" name="Shape 313"/>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314" name="Shape 31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3846978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8"/>
        <p:cNvGrpSpPr/>
        <p:nvPr/>
      </p:nvGrpSpPr>
      <p:grpSpPr>
        <a:xfrm>
          <a:off x="0" y="0"/>
          <a:ext cx="0" cy="0"/>
          <a:chOff x="0" y="0"/>
          <a:chExt cx="0" cy="0"/>
        </a:xfrm>
      </p:grpSpPr>
      <p:sp>
        <p:nvSpPr>
          <p:cNvPr id="319" name="Shape 319"/>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320" name="Shape 32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34531725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5"/>
        <p:cNvGrpSpPr/>
        <p:nvPr/>
      </p:nvGrpSpPr>
      <p:grpSpPr>
        <a:xfrm>
          <a:off x="0" y="0"/>
          <a:ext cx="0" cy="0"/>
          <a:chOff x="0" y="0"/>
          <a:chExt cx="0" cy="0"/>
        </a:xfrm>
      </p:grpSpPr>
      <p:sp>
        <p:nvSpPr>
          <p:cNvPr id="326" name="Shape 326"/>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327" name="Shape 32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3921874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4"/>
        <p:cNvGrpSpPr/>
        <p:nvPr/>
      </p:nvGrpSpPr>
      <p:grpSpPr>
        <a:xfrm>
          <a:off x="0" y="0"/>
          <a:ext cx="0" cy="0"/>
          <a:chOff x="0" y="0"/>
          <a:chExt cx="0" cy="0"/>
        </a:xfrm>
      </p:grpSpPr>
      <p:sp>
        <p:nvSpPr>
          <p:cNvPr id="335" name="Shape 335"/>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336" name="Shape 33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5797516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1"/>
        <p:cNvGrpSpPr/>
        <p:nvPr/>
      </p:nvGrpSpPr>
      <p:grpSpPr>
        <a:xfrm>
          <a:off x="0" y="0"/>
          <a:ext cx="0" cy="0"/>
          <a:chOff x="0" y="0"/>
          <a:chExt cx="0" cy="0"/>
        </a:xfrm>
      </p:grpSpPr>
      <p:sp>
        <p:nvSpPr>
          <p:cNvPr id="342" name="Shape 342"/>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343" name="Shape 34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0015227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9"/>
        <p:cNvGrpSpPr/>
        <p:nvPr/>
      </p:nvGrpSpPr>
      <p:grpSpPr>
        <a:xfrm>
          <a:off x="0" y="0"/>
          <a:ext cx="0" cy="0"/>
          <a:chOff x="0" y="0"/>
          <a:chExt cx="0" cy="0"/>
        </a:xfrm>
      </p:grpSpPr>
      <p:sp>
        <p:nvSpPr>
          <p:cNvPr id="350" name="Shape 350"/>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dirty="0"/>
          </a:p>
        </p:txBody>
      </p:sp>
      <p:sp>
        <p:nvSpPr>
          <p:cNvPr id="351" name="Shape 35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3341487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6"/>
        <p:cNvGrpSpPr/>
        <p:nvPr/>
      </p:nvGrpSpPr>
      <p:grpSpPr>
        <a:xfrm>
          <a:off x="0" y="0"/>
          <a:ext cx="0" cy="0"/>
          <a:chOff x="0" y="0"/>
          <a:chExt cx="0" cy="0"/>
        </a:xfrm>
      </p:grpSpPr>
      <p:sp>
        <p:nvSpPr>
          <p:cNvPr id="357" name="Shape 357"/>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358" name="Shape 35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69859747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3"/>
        <p:cNvGrpSpPr/>
        <p:nvPr/>
      </p:nvGrpSpPr>
      <p:grpSpPr>
        <a:xfrm>
          <a:off x="0" y="0"/>
          <a:ext cx="0" cy="0"/>
          <a:chOff x="0" y="0"/>
          <a:chExt cx="0" cy="0"/>
        </a:xfrm>
      </p:grpSpPr>
      <p:sp>
        <p:nvSpPr>
          <p:cNvPr id="374" name="Shape 374"/>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375" name="Shape 37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276427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9"/>
        <p:cNvGrpSpPr/>
        <p:nvPr/>
      </p:nvGrpSpPr>
      <p:grpSpPr>
        <a:xfrm>
          <a:off x="0" y="0"/>
          <a:ext cx="0" cy="0"/>
          <a:chOff x="0" y="0"/>
          <a:chExt cx="0" cy="0"/>
        </a:xfrm>
      </p:grpSpPr>
      <p:sp>
        <p:nvSpPr>
          <p:cNvPr id="210" name="Shape 210"/>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211" name="Shape 21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4412035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0"/>
        <p:cNvGrpSpPr/>
        <p:nvPr/>
      </p:nvGrpSpPr>
      <p:grpSpPr>
        <a:xfrm>
          <a:off x="0" y="0"/>
          <a:ext cx="0" cy="0"/>
          <a:chOff x="0" y="0"/>
          <a:chExt cx="0" cy="0"/>
        </a:xfrm>
      </p:grpSpPr>
      <p:sp>
        <p:nvSpPr>
          <p:cNvPr id="381" name="Shape 381"/>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382" name="Shape 38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3316343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6"/>
        <p:cNvGrpSpPr/>
        <p:nvPr/>
      </p:nvGrpSpPr>
      <p:grpSpPr>
        <a:xfrm>
          <a:off x="0" y="0"/>
          <a:ext cx="0" cy="0"/>
          <a:chOff x="0" y="0"/>
          <a:chExt cx="0" cy="0"/>
        </a:xfrm>
      </p:grpSpPr>
      <p:sp>
        <p:nvSpPr>
          <p:cNvPr id="387" name="Shape 387"/>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388" name="Shape 38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0969775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9"/>
        <p:cNvGrpSpPr/>
        <p:nvPr/>
      </p:nvGrpSpPr>
      <p:grpSpPr>
        <a:xfrm>
          <a:off x="0" y="0"/>
          <a:ext cx="0" cy="0"/>
          <a:chOff x="0" y="0"/>
          <a:chExt cx="0" cy="0"/>
        </a:xfrm>
      </p:grpSpPr>
      <p:sp>
        <p:nvSpPr>
          <p:cNvPr id="400" name="Shape 400"/>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401" name="Shape 40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9614640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2"/>
        <p:cNvGrpSpPr/>
        <p:nvPr/>
      </p:nvGrpSpPr>
      <p:grpSpPr>
        <a:xfrm>
          <a:off x="0" y="0"/>
          <a:ext cx="0" cy="0"/>
          <a:chOff x="0" y="0"/>
          <a:chExt cx="0" cy="0"/>
        </a:xfrm>
      </p:grpSpPr>
      <p:sp>
        <p:nvSpPr>
          <p:cNvPr id="393" name="Shape 393"/>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394" name="Shape 39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13371366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42"/>
        <p:cNvGrpSpPr/>
        <p:nvPr/>
      </p:nvGrpSpPr>
      <p:grpSpPr>
        <a:xfrm>
          <a:off x="0" y="0"/>
          <a:ext cx="0" cy="0"/>
          <a:chOff x="0" y="0"/>
          <a:chExt cx="0" cy="0"/>
        </a:xfrm>
      </p:grpSpPr>
      <p:sp>
        <p:nvSpPr>
          <p:cNvPr id="643" name="Shape 64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44" name="Shape 644"/>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a:p>
        </p:txBody>
      </p:sp>
    </p:spTree>
    <p:extLst>
      <p:ext uri="{BB962C8B-B14F-4D97-AF65-F5344CB8AC3E}">
        <p14:creationId xmlns:p14="http://schemas.microsoft.com/office/powerpoint/2010/main" val="7812310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1"/>
        <p:cNvGrpSpPr/>
        <p:nvPr/>
      </p:nvGrpSpPr>
      <p:grpSpPr>
        <a:xfrm>
          <a:off x="0" y="0"/>
          <a:ext cx="0" cy="0"/>
          <a:chOff x="0" y="0"/>
          <a:chExt cx="0" cy="0"/>
        </a:xfrm>
      </p:grpSpPr>
      <p:sp>
        <p:nvSpPr>
          <p:cNvPr id="232" name="Shape 232"/>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233" name="Shape 23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453871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7"/>
        <p:cNvGrpSpPr/>
        <p:nvPr/>
      </p:nvGrpSpPr>
      <p:grpSpPr>
        <a:xfrm>
          <a:off x="0" y="0"/>
          <a:ext cx="0" cy="0"/>
          <a:chOff x="0" y="0"/>
          <a:chExt cx="0" cy="0"/>
        </a:xfrm>
      </p:grpSpPr>
      <p:sp>
        <p:nvSpPr>
          <p:cNvPr id="238" name="Shape 238"/>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239" name="Shape 23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579122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3"/>
        <p:cNvGrpSpPr/>
        <p:nvPr/>
      </p:nvGrpSpPr>
      <p:grpSpPr>
        <a:xfrm>
          <a:off x="0" y="0"/>
          <a:ext cx="0" cy="0"/>
          <a:chOff x="0" y="0"/>
          <a:chExt cx="0" cy="0"/>
        </a:xfrm>
      </p:grpSpPr>
      <p:sp>
        <p:nvSpPr>
          <p:cNvPr id="244" name="Shape 244"/>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245" name="Shape 24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023159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7"/>
        <p:cNvGrpSpPr/>
        <p:nvPr/>
      </p:nvGrpSpPr>
      <p:grpSpPr>
        <a:xfrm>
          <a:off x="0" y="0"/>
          <a:ext cx="0" cy="0"/>
          <a:chOff x="0" y="0"/>
          <a:chExt cx="0" cy="0"/>
        </a:xfrm>
      </p:grpSpPr>
      <p:sp>
        <p:nvSpPr>
          <p:cNvPr id="258" name="Shape 258"/>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259" name="Shape 25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875510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7"/>
        <p:cNvGrpSpPr/>
        <p:nvPr/>
      </p:nvGrpSpPr>
      <p:grpSpPr>
        <a:xfrm>
          <a:off x="0" y="0"/>
          <a:ext cx="0" cy="0"/>
          <a:chOff x="0" y="0"/>
          <a:chExt cx="0" cy="0"/>
        </a:xfrm>
      </p:grpSpPr>
      <p:sp>
        <p:nvSpPr>
          <p:cNvPr id="258" name="Shape 258"/>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259" name="Shape 25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9090875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3"/>
        <p:cNvGrpSpPr/>
        <p:nvPr/>
      </p:nvGrpSpPr>
      <p:grpSpPr>
        <a:xfrm>
          <a:off x="0" y="0"/>
          <a:ext cx="0" cy="0"/>
          <a:chOff x="0" y="0"/>
          <a:chExt cx="0" cy="0"/>
        </a:xfrm>
      </p:grpSpPr>
      <p:sp>
        <p:nvSpPr>
          <p:cNvPr id="284" name="Shape 284"/>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285" name="Shape 28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563643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0"/>
        <p:cNvGrpSpPr/>
        <p:nvPr/>
      </p:nvGrpSpPr>
      <p:grpSpPr>
        <a:xfrm>
          <a:off x="0" y="0"/>
          <a:ext cx="0" cy="0"/>
          <a:chOff x="0" y="0"/>
          <a:chExt cx="0" cy="0"/>
        </a:xfrm>
      </p:grpSpPr>
      <p:sp>
        <p:nvSpPr>
          <p:cNvPr id="461" name="Shape 461"/>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a:p>
        </p:txBody>
      </p:sp>
      <p:sp>
        <p:nvSpPr>
          <p:cNvPr id="462" name="Shape 46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18182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Shape 38"/>
        <p:cNvGrpSpPr/>
        <p:nvPr/>
      </p:nvGrpSpPr>
      <p:grpSpPr>
        <a:xfrm>
          <a:off x="0" y="0"/>
          <a:ext cx="0" cy="0"/>
          <a:chOff x="0" y="0"/>
          <a:chExt cx="0" cy="0"/>
        </a:xfrm>
      </p:grpSpPr>
      <p:sp>
        <p:nvSpPr>
          <p:cNvPr id="39" name="Shape 39"/>
          <p:cNvSpPr txBox="1">
            <a:spLocks noGrp="1"/>
          </p:cNvSpPr>
          <p:nvPr>
            <p:ph type="title"/>
          </p:nvPr>
        </p:nvSpPr>
        <p:spPr>
          <a:xfrm>
            <a:off x="1155700" y="1536700"/>
            <a:ext cx="13931900" cy="3086099"/>
          </a:xfrm>
          <a:prstGeom prst="rect">
            <a:avLst/>
          </a:prstGeom>
          <a:noFill/>
          <a:ln>
            <a:noFill/>
          </a:ln>
        </p:spPr>
        <p:txBody>
          <a:bodyPr lIns="91425" tIns="91425" rIns="91425" bIns="91425" anchor="b" anchorCtr="0"/>
          <a:lstStyle>
            <a:lvl1pPr lvl="0" algn="ctr" rtl="0">
              <a:spcBef>
                <a:spcPts val="0"/>
              </a:spcBef>
              <a:spcAft>
                <a:spcPts val="0"/>
              </a:spcAft>
              <a:defRPr/>
            </a:lvl1pPr>
            <a:lvl2pPr lvl="1" algn="ctr" rtl="0">
              <a:spcBef>
                <a:spcPts val="0"/>
              </a:spcBef>
              <a:spcAft>
                <a:spcPts val="0"/>
              </a:spcAft>
              <a:defRPr/>
            </a:lvl2pPr>
            <a:lvl3pPr lvl="2" algn="ctr" rtl="0">
              <a:spcBef>
                <a:spcPts val="0"/>
              </a:spcBef>
              <a:spcAft>
                <a:spcPts val="0"/>
              </a:spcAft>
              <a:defRPr/>
            </a:lvl3pPr>
            <a:lvl4pPr lvl="3" algn="ctr" rtl="0">
              <a:spcBef>
                <a:spcPts val="0"/>
              </a:spcBef>
              <a:spcAft>
                <a:spcPts val="0"/>
              </a:spcAft>
              <a:defRPr/>
            </a:lvl4pPr>
            <a:lvl5pPr lvl="4" algn="ctr" rtl="0">
              <a:spcBef>
                <a:spcPts val="0"/>
              </a:spcBef>
              <a:spcAft>
                <a:spcPts val="0"/>
              </a:spcAft>
              <a:defRPr/>
            </a:lvl5pPr>
            <a:lvl6pPr marL="457200" lvl="5" algn="ctr" rtl="0">
              <a:spcBef>
                <a:spcPts val="0"/>
              </a:spcBef>
              <a:spcAft>
                <a:spcPts val="0"/>
              </a:spcAft>
              <a:defRPr/>
            </a:lvl6pPr>
            <a:lvl7pPr marL="914400" lvl="6" algn="ctr" rtl="0">
              <a:spcBef>
                <a:spcPts val="0"/>
              </a:spcBef>
              <a:spcAft>
                <a:spcPts val="0"/>
              </a:spcAft>
              <a:defRPr/>
            </a:lvl7pPr>
            <a:lvl8pPr marL="1371600" lvl="7" algn="ctr" rtl="0">
              <a:spcBef>
                <a:spcPts val="0"/>
              </a:spcBef>
              <a:spcAft>
                <a:spcPts val="0"/>
              </a:spcAft>
              <a:defRPr/>
            </a:lvl8pPr>
            <a:lvl9pPr marL="1828800" lvl="8" algn="ctr" rtl="0">
              <a:spcBef>
                <a:spcPts val="0"/>
              </a:spcBef>
              <a:spcAft>
                <a:spcPts val="0"/>
              </a:spcAft>
              <a:defRPr/>
            </a:lvl9pPr>
          </a:lstStyle>
          <a:p>
            <a:endParaRPr dirty="0"/>
          </a:p>
        </p:txBody>
      </p:sp>
      <p:sp>
        <p:nvSpPr>
          <p:cNvPr id="40" name="Shape 40"/>
          <p:cNvSpPr txBox="1">
            <a:spLocks noGrp="1"/>
          </p:cNvSpPr>
          <p:nvPr>
            <p:ph type="body" idx="1"/>
          </p:nvPr>
        </p:nvSpPr>
        <p:spPr>
          <a:xfrm>
            <a:off x="1155700" y="4711700"/>
            <a:ext cx="13931900" cy="1054100"/>
          </a:xfrm>
          <a:prstGeom prst="rect">
            <a:avLst/>
          </a:prstGeom>
          <a:noFill/>
          <a:ln>
            <a:noFill/>
          </a:ln>
        </p:spPr>
        <p:txBody>
          <a:bodyPr lIns="91425" tIns="91425" rIns="91425" bIns="91425" anchor="t" anchorCtr="0"/>
          <a:lstStyle>
            <a:lvl1pPr lvl="0" algn="ctr" rtl="0">
              <a:spcBef>
                <a:spcPts val="0"/>
              </a:spcBef>
              <a:spcAft>
                <a:spcPts val="0"/>
              </a:spcAft>
              <a:defRPr sz="4000"/>
            </a:lvl1pPr>
            <a:lvl2pPr lvl="1" algn="ctr" rtl="0">
              <a:spcBef>
                <a:spcPts val="0"/>
              </a:spcBef>
              <a:spcAft>
                <a:spcPts val="0"/>
              </a:spcAft>
              <a:defRPr/>
            </a:lvl2pPr>
            <a:lvl3pPr lvl="2" algn="ctr" rtl="0">
              <a:spcBef>
                <a:spcPts val="0"/>
              </a:spcBef>
              <a:spcAft>
                <a:spcPts val="0"/>
              </a:spcAft>
              <a:defRPr/>
            </a:lvl3pPr>
            <a:lvl4pPr lvl="3" algn="ctr" rtl="0">
              <a:spcBef>
                <a:spcPts val="0"/>
              </a:spcBef>
              <a:spcAft>
                <a:spcPts val="0"/>
              </a:spcAft>
              <a:defRPr/>
            </a:lvl4pPr>
            <a:lvl5pPr lvl="4" algn="ctr" rtl="0">
              <a:spcBef>
                <a:spcPts val="0"/>
              </a:spcBef>
              <a:spcAft>
                <a:spcPts val="0"/>
              </a:spcAft>
              <a:defRPr/>
            </a:lvl5pPr>
            <a:lvl6pPr marL="457200" lvl="5" algn="ctr" rtl="0">
              <a:spcBef>
                <a:spcPts val="0"/>
              </a:spcBef>
              <a:spcAft>
                <a:spcPts val="0"/>
              </a:spcAft>
              <a:defRPr/>
            </a:lvl6pPr>
            <a:lvl7pPr marL="914400" lvl="6" algn="ctr" rtl="0">
              <a:spcBef>
                <a:spcPts val="0"/>
              </a:spcBef>
              <a:spcAft>
                <a:spcPts val="0"/>
              </a:spcAft>
              <a:defRPr/>
            </a:lvl7pPr>
            <a:lvl8pPr marL="1371600" lvl="7" algn="ctr" rtl="0">
              <a:spcBef>
                <a:spcPts val="0"/>
              </a:spcBef>
              <a:spcAft>
                <a:spcPts val="0"/>
              </a:spcAft>
              <a:defRPr/>
            </a:lvl8pPr>
            <a:lvl9pPr marL="1828800" lvl="8" algn="ctr" rtl="0">
              <a:spcBef>
                <a:spcPts val="0"/>
              </a:spcBef>
              <a:spcAft>
                <a:spcPts val="0"/>
              </a:spcAft>
              <a:defRPr/>
            </a:lvl9pPr>
          </a:lstStyle>
          <a:p>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Shape 194"/>
        <p:cNvGrpSpPr/>
        <p:nvPr/>
      </p:nvGrpSpPr>
      <p:grpSpPr>
        <a:xfrm>
          <a:off x="0" y="0"/>
          <a:ext cx="0" cy="0"/>
          <a:chOff x="0" y="0"/>
          <a:chExt cx="0" cy="0"/>
        </a:xfrm>
      </p:grpSpPr>
      <p:sp>
        <p:nvSpPr>
          <p:cNvPr id="195" name="Shape 195"/>
          <p:cNvSpPr txBox="1">
            <a:spLocks noGrp="1"/>
          </p:cNvSpPr>
          <p:nvPr>
            <p:ph type="title"/>
          </p:nvPr>
        </p:nvSpPr>
        <p:spPr>
          <a:xfrm>
            <a:off x="1155700" y="803564"/>
            <a:ext cx="13932000" cy="1736336"/>
          </a:xfrm>
          <a:prstGeom prst="rect">
            <a:avLst/>
          </a:prstGeom>
          <a:noFill/>
          <a:ln>
            <a:noFill/>
          </a:ln>
        </p:spPr>
        <p:txBody>
          <a:bodyPr lIns="91425" tIns="91425" rIns="91425" bIns="91425" anchor="ctr" anchorCtr="0"/>
          <a:lstStyle>
            <a:lvl1pPr lvl="0" algn="ctr" rtl="0">
              <a:spcBef>
                <a:spcPts val="0"/>
              </a:spcBef>
              <a:spcAft>
                <a:spcPts val="0"/>
              </a:spcAft>
              <a:defRPr/>
            </a:lvl1pPr>
            <a:lvl2pPr lvl="1" algn="ctr" rtl="0">
              <a:spcBef>
                <a:spcPts val="0"/>
              </a:spcBef>
              <a:spcAft>
                <a:spcPts val="0"/>
              </a:spcAft>
              <a:defRPr/>
            </a:lvl2pPr>
            <a:lvl3pPr lvl="2" algn="ctr" rtl="0">
              <a:spcBef>
                <a:spcPts val="0"/>
              </a:spcBef>
              <a:spcAft>
                <a:spcPts val="0"/>
              </a:spcAft>
              <a:defRPr/>
            </a:lvl3pPr>
            <a:lvl4pPr lvl="3" algn="ctr" rtl="0">
              <a:spcBef>
                <a:spcPts val="0"/>
              </a:spcBef>
              <a:spcAft>
                <a:spcPts val="0"/>
              </a:spcAft>
              <a:defRPr/>
            </a:lvl4pPr>
            <a:lvl5pPr lvl="4" algn="ctr" rtl="0">
              <a:spcBef>
                <a:spcPts val="0"/>
              </a:spcBef>
              <a:spcAft>
                <a:spcPts val="0"/>
              </a:spcAft>
              <a:defRPr/>
            </a:lvl5pPr>
            <a:lvl6pPr marL="457200" lvl="5" algn="ctr" rtl="0">
              <a:spcBef>
                <a:spcPts val="0"/>
              </a:spcBef>
              <a:spcAft>
                <a:spcPts val="0"/>
              </a:spcAft>
              <a:defRPr/>
            </a:lvl6pPr>
            <a:lvl7pPr marL="914400" lvl="6" algn="ctr" rtl="0">
              <a:spcBef>
                <a:spcPts val="0"/>
              </a:spcBef>
              <a:spcAft>
                <a:spcPts val="0"/>
              </a:spcAft>
              <a:defRPr/>
            </a:lvl7pPr>
            <a:lvl8pPr marL="1371600" lvl="7" algn="ctr" rtl="0">
              <a:spcBef>
                <a:spcPts val="0"/>
              </a:spcBef>
              <a:spcAft>
                <a:spcPts val="0"/>
              </a:spcAft>
              <a:defRPr/>
            </a:lvl8pPr>
            <a:lvl9pPr marL="1828800" lvl="8" algn="ctr" rtl="0">
              <a:spcBef>
                <a:spcPts val="0"/>
              </a:spcBef>
              <a:spcAft>
                <a:spcPts val="0"/>
              </a:spcAft>
              <a:defRPr/>
            </a:lvl9pPr>
          </a:lstStyle>
          <a:p>
            <a:endParaRPr dirty="0"/>
          </a:p>
        </p:txBody>
      </p:sp>
      <p:sp>
        <p:nvSpPr>
          <p:cNvPr id="196" name="Shape 196"/>
          <p:cNvSpPr txBox="1">
            <a:spLocks noGrp="1"/>
          </p:cNvSpPr>
          <p:nvPr>
            <p:ph type="body" idx="1"/>
          </p:nvPr>
        </p:nvSpPr>
        <p:spPr>
          <a:xfrm>
            <a:off x="1155700" y="2603500"/>
            <a:ext cx="13932000" cy="5702399"/>
          </a:xfrm>
          <a:prstGeom prst="rect">
            <a:avLst/>
          </a:prstGeom>
          <a:noFill/>
          <a:ln>
            <a:noFill/>
          </a:ln>
        </p:spPr>
        <p:txBody>
          <a:bodyPr lIns="91425" tIns="91425" rIns="91425" bIns="91425" anchor="ctr" anchorCtr="0"/>
          <a:lstStyle>
            <a:lvl1pPr marL="711200" lvl="0" indent="-142494" algn="l" rtl="0">
              <a:spcBef>
                <a:spcPts val="3500"/>
              </a:spcBef>
              <a:spcAft>
                <a:spcPts val="0"/>
              </a:spcAft>
              <a:buClr>
                <a:schemeClr val="lt1"/>
              </a:buClr>
              <a:buFont typeface="Cabin"/>
              <a:buChar char="•"/>
              <a:defRPr sz="4000"/>
            </a:lvl1pPr>
            <a:lvl2pPr marL="1003300" lvl="1" indent="-142494" algn="l" rtl="0">
              <a:spcBef>
                <a:spcPts val="3500"/>
              </a:spcBef>
              <a:spcAft>
                <a:spcPts val="0"/>
              </a:spcAft>
              <a:buClr>
                <a:schemeClr val="lt1"/>
              </a:buClr>
              <a:buFont typeface="Cabin"/>
              <a:buChar char="•"/>
              <a:defRPr/>
            </a:lvl2pPr>
            <a:lvl3pPr marL="1295400" lvl="2" indent="-142494" algn="l" rtl="0">
              <a:spcBef>
                <a:spcPts val="3500"/>
              </a:spcBef>
              <a:spcAft>
                <a:spcPts val="0"/>
              </a:spcAft>
              <a:buClr>
                <a:schemeClr val="lt1"/>
              </a:buClr>
              <a:buFont typeface="Cabin"/>
              <a:buChar char="•"/>
              <a:defRPr/>
            </a:lvl3pPr>
            <a:lvl4pPr marL="1600200" lvl="3" indent="-142494" algn="l" rtl="0">
              <a:spcBef>
                <a:spcPts val="3500"/>
              </a:spcBef>
              <a:spcAft>
                <a:spcPts val="0"/>
              </a:spcAft>
              <a:buClr>
                <a:schemeClr val="lt1"/>
              </a:buClr>
              <a:buFont typeface="Cabin"/>
              <a:buChar char="•"/>
              <a:defRPr/>
            </a:lvl4pPr>
            <a:lvl5pPr marL="1892300" lvl="4" indent="-142494" algn="l" rtl="0">
              <a:spcBef>
                <a:spcPts val="3500"/>
              </a:spcBef>
              <a:spcAft>
                <a:spcPts val="0"/>
              </a:spcAft>
              <a:buClr>
                <a:schemeClr val="lt1"/>
              </a:buClr>
              <a:buFont typeface="Cabin"/>
              <a:buChar char="•"/>
              <a:defRPr/>
            </a:lvl5pPr>
            <a:lvl6pPr marL="2349500" lvl="5" indent="-142494" algn="l" rtl="0">
              <a:spcBef>
                <a:spcPts val="3500"/>
              </a:spcBef>
              <a:spcAft>
                <a:spcPts val="0"/>
              </a:spcAft>
              <a:buClr>
                <a:schemeClr val="lt1"/>
              </a:buClr>
              <a:buFont typeface="Cabin"/>
              <a:buChar char="•"/>
              <a:defRPr/>
            </a:lvl6pPr>
            <a:lvl7pPr marL="2806700" lvl="6" indent="-142494" algn="l" rtl="0">
              <a:spcBef>
                <a:spcPts val="3500"/>
              </a:spcBef>
              <a:spcAft>
                <a:spcPts val="0"/>
              </a:spcAft>
              <a:buClr>
                <a:schemeClr val="lt1"/>
              </a:buClr>
              <a:buFont typeface="Cabin"/>
              <a:buChar char="•"/>
              <a:defRPr/>
            </a:lvl7pPr>
            <a:lvl8pPr marL="3263900" lvl="7" indent="-142494" algn="l" rtl="0">
              <a:spcBef>
                <a:spcPts val="3500"/>
              </a:spcBef>
              <a:spcAft>
                <a:spcPts val="0"/>
              </a:spcAft>
              <a:buClr>
                <a:schemeClr val="lt1"/>
              </a:buClr>
              <a:buFont typeface="Cabin"/>
              <a:buChar char="•"/>
              <a:defRPr/>
            </a:lvl8pPr>
            <a:lvl9pPr marL="3721100" lvl="8" indent="-142494" algn="l" rtl="0">
              <a:spcBef>
                <a:spcPts val="3500"/>
              </a:spcBef>
              <a:spcAft>
                <a:spcPts val="0"/>
              </a:spcAft>
              <a:buClr>
                <a:schemeClr val="lt1"/>
              </a:buClr>
              <a:buFont typeface="Cabin"/>
              <a:buChar char="•"/>
              <a:defRPr/>
            </a:lvl9pPr>
          </a:lstStyle>
          <a:p>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Shape 194"/>
        <p:cNvGrpSpPr/>
        <p:nvPr/>
      </p:nvGrpSpPr>
      <p:grpSpPr>
        <a:xfrm>
          <a:off x="0" y="0"/>
          <a:ext cx="0" cy="0"/>
          <a:chOff x="0" y="0"/>
          <a:chExt cx="0" cy="0"/>
        </a:xfrm>
      </p:grpSpPr>
      <p:sp>
        <p:nvSpPr>
          <p:cNvPr id="195" name="Shape 195"/>
          <p:cNvSpPr txBox="1">
            <a:spLocks noGrp="1"/>
          </p:cNvSpPr>
          <p:nvPr>
            <p:ph type="title"/>
          </p:nvPr>
        </p:nvSpPr>
        <p:spPr>
          <a:xfrm>
            <a:off x="1155700" y="803564"/>
            <a:ext cx="13932000" cy="1736336"/>
          </a:xfrm>
          <a:prstGeom prst="rect">
            <a:avLst/>
          </a:prstGeom>
          <a:noFill/>
          <a:ln>
            <a:noFill/>
          </a:ln>
        </p:spPr>
        <p:txBody>
          <a:bodyPr lIns="91425" tIns="91425" rIns="91425" bIns="91425" anchor="ctr" anchorCtr="0"/>
          <a:lstStyle>
            <a:lvl1pPr lvl="0" algn="ctr" rtl="0">
              <a:spcBef>
                <a:spcPts val="0"/>
              </a:spcBef>
              <a:spcAft>
                <a:spcPts val="0"/>
              </a:spcAft>
              <a:defRPr/>
            </a:lvl1pPr>
            <a:lvl2pPr lvl="1" algn="ctr" rtl="0">
              <a:spcBef>
                <a:spcPts val="0"/>
              </a:spcBef>
              <a:spcAft>
                <a:spcPts val="0"/>
              </a:spcAft>
              <a:defRPr/>
            </a:lvl2pPr>
            <a:lvl3pPr lvl="2" algn="ctr" rtl="0">
              <a:spcBef>
                <a:spcPts val="0"/>
              </a:spcBef>
              <a:spcAft>
                <a:spcPts val="0"/>
              </a:spcAft>
              <a:defRPr/>
            </a:lvl3pPr>
            <a:lvl4pPr lvl="3" algn="ctr" rtl="0">
              <a:spcBef>
                <a:spcPts val="0"/>
              </a:spcBef>
              <a:spcAft>
                <a:spcPts val="0"/>
              </a:spcAft>
              <a:defRPr/>
            </a:lvl4pPr>
            <a:lvl5pPr lvl="4" algn="ctr" rtl="0">
              <a:spcBef>
                <a:spcPts val="0"/>
              </a:spcBef>
              <a:spcAft>
                <a:spcPts val="0"/>
              </a:spcAft>
              <a:defRPr/>
            </a:lvl5pPr>
            <a:lvl6pPr marL="457200" lvl="5" algn="ctr" rtl="0">
              <a:spcBef>
                <a:spcPts val="0"/>
              </a:spcBef>
              <a:spcAft>
                <a:spcPts val="0"/>
              </a:spcAft>
              <a:defRPr/>
            </a:lvl6pPr>
            <a:lvl7pPr marL="914400" lvl="6" algn="ctr" rtl="0">
              <a:spcBef>
                <a:spcPts val="0"/>
              </a:spcBef>
              <a:spcAft>
                <a:spcPts val="0"/>
              </a:spcAft>
              <a:defRPr/>
            </a:lvl7pPr>
            <a:lvl8pPr marL="1371600" lvl="7" algn="ctr" rtl="0">
              <a:spcBef>
                <a:spcPts val="0"/>
              </a:spcBef>
              <a:spcAft>
                <a:spcPts val="0"/>
              </a:spcAft>
              <a:defRPr/>
            </a:lvl8pPr>
            <a:lvl9pPr marL="1828800" lvl="8" algn="ctr" rtl="0">
              <a:spcBef>
                <a:spcPts val="0"/>
              </a:spcBef>
              <a:spcAft>
                <a:spcPts val="0"/>
              </a:spcAft>
              <a:defRPr/>
            </a:lvl9pPr>
          </a:lstStyle>
          <a:p>
            <a:endParaRPr/>
          </a:p>
        </p:txBody>
      </p:sp>
    </p:spTree>
    <p:extLst>
      <p:ext uri="{BB962C8B-B14F-4D97-AF65-F5344CB8AC3E}">
        <p14:creationId xmlns:p14="http://schemas.microsoft.com/office/powerpoint/2010/main" val="9690168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Shape 194"/>
        <p:cNvGrpSpPr/>
        <p:nvPr/>
      </p:nvGrpSpPr>
      <p:grpSpPr>
        <a:xfrm>
          <a:off x="0" y="0"/>
          <a:ext cx="0" cy="0"/>
          <a:chOff x="0" y="0"/>
          <a:chExt cx="0" cy="0"/>
        </a:xfrm>
      </p:grpSpPr>
    </p:spTree>
    <p:extLst>
      <p:ext uri="{BB962C8B-B14F-4D97-AF65-F5344CB8AC3E}">
        <p14:creationId xmlns:p14="http://schemas.microsoft.com/office/powerpoint/2010/main" val="6443010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Title Only">
    <p:spTree>
      <p:nvGrpSpPr>
        <p:cNvPr id="1" name="Shape 153"/>
        <p:cNvGrpSpPr/>
        <p:nvPr/>
      </p:nvGrpSpPr>
      <p:grpSpPr>
        <a:xfrm>
          <a:off x="0" y="0"/>
          <a:ext cx="0" cy="0"/>
          <a:chOff x="0" y="0"/>
          <a:chExt cx="0" cy="0"/>
        </a:xfrm>
      </p:grpSpPr>
      <p:sp>
        <p:nvSpPr>
          <p:cNvPr id="154" name="Shape 154"/>
          <p:cNvSpPr txBox="1">
            <a:spLocks noGrp="1"/>
          </p:cNvSpPr>
          <p:nvPr>
            <p:ph type="title"/>
          </p:nvPr>
        </p:nvSpPr>
        <p:spPr>
          <a:xfrm>
            <a:off x="812800" y="785812"/>
            <a:ext cx="14630400" cy="1104899"/>
          </a:xfrm>
          <a:prstGeom prst="rect">
            <a:avLst/>
          </a:prstGeom>
          <a:noFill/>
          <a:ln>
            <a:noFill/>
          </a:ln>
        </p:spPr>
        <p:txBody>
          <a:bodyPr lIns="91425" tIns="91425" rIns="91425" bIns="91425" anchor="t" anchorCtr="0"/>
          <a:lstStyle>
            <a:lvl1pPr lvl="0" algn="ctr" rtl="0">
              <a:spcBef>
                <a:spcPts val="0"/>
              </a:spcBef>
              <a:spcAft>
                <a:spcPts val="0"/>
              </a:spcAft>
              <a:defRPr/>
            </a:lvl1pPr>
            <a:lvl2pPr lvl="1" algn="ctr" rtl="0">
              <a:spcBef>
                <a:spcPts val="0"/>
              </a:spcBef>
              <a:spcAft>
                <a:spcPts val="0"/>
              </a:spcAft>
              <a:defRPr/>
            </a:lvl2pPr>
            <a:lvl3pPr lvl="2" algn="ctr" rtl="0">
              <a:spcBef>
                <a:spcPts val="0"/>
              </a:spcBef>
              <a:spcAft>
                <a:spcPts val="0"/>
              </a:spcAft>
              <a:defRPr/>
            </a:lvl3pPr>
            <a:lvl4pPr lvl="3" algn="ctr" rtl="0">
              <a:spcBef>
                <a:spcPts val="0"/>
              </a:spcBef>
              <a:spcAft>
                <a:spcPts val="0"/>
              </a:spcAft>
              <a:defRPr/>
            </a:lvl4pPr>
            <a:lvl5pPr lvl="4" algn="ctr" rtl="0">
              <a:spcBef>
                <a:spcPts val="0"/>
              </a:spcBef>
              <a:spcAft>
                <a:spcPts val="0"/>
              </a:spcAft>
              <a:defRPr/>
            </a:lvl5pPr>
            <a:lvl6pPr marL="457200" lvl="5" algn="ctr" rtl="0">
              <a:spcBef>
                <a:spcPts val="0"/>
              </a:spcBef>
              <a:spcAft>
                <a:spcPts val="0"/>
              </a:spcAft>
              <a:defRPr/>
            </a:lvl6pPr>
            <a:lvl7pPr marL="914400" lvl="6" algn="ctr" rtl="0">
              <a:spcBef>
                <a:spcPts val="0"/>
              </a:spcBef>
              <a:spcAft>
                <a:spcPts val="0"/>
              </a:spcAft>
              <a:defRPr/>
            </a:lvl7pPr>
            <a:lvl8pPr marL="1371600" lvl="7" algn="ctr" rtl="0">
              <a:spcBef>
                <a:spcPts val="0"/>
              </a:spcBef>
              <a:spcAft>
                <a:spcPts val="0"/>
              </a:spcAft>
              <a:defRPr/>
            </a:lvl8pPr>
            <a:lvl9pPr marL="1828800" lvl="8" algn="ctr" rtl="0">
              <a:spcBef>
                <a:spcPts val="0"/>
              </a:spcBef>
              <a:spcAft>
                <a:spcPts val="0"/>
              </a:spcAft>
              <a:defRPr/>
            </a:lvl9pPr>
          </a:lstStyle>
          <a:p>
            <a:endParaRPr/>
          </a:p>
        </p:txBody>
      </p:sp>
    </p:spTree>
    <p:extLst>
      <p:ext uri="{BB962C8B-B14F-4D97-AF65-F5344CB8AC3E}">
        <p14:creationId xmlns:p14="http://schemas.microsoft.com/office/powerpoint/2010/main" val="350742668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1155700" y="1536700"/>
            <a:ext cx="13931900" cy="3086099"/>
          </a:xfrm>
          <a:prstGeom prst="rect">
            <a:avLst/>
          </a:prstGeom>
          <a:noFill/>
          <a:ln>
            <a:noFill/>
          </a:ln>
        </p:spPr>
        <p:txBody>
          <a:bodyPr lIns="91425" tIns="91425" rIns="91425" bIns="91425" anchor="b" anchorCtr="0"/>
          <a:lstStyle>
            <a:lvl1pPr marL="0" marR="0" lvl="0" indent="0" algn="ctr" rtl="0">
              <a:spcBef>
                <a:spcPts val="0"/>
              </a:spcBef>
              <a:spcAft>
                <a:spcPts val="0"/>
              </a:spcAft>
              <a:defRPr/>
            </a:lvl1pPr>
            <a:lvl2pPr marL="0" marR="0" lvl="1" indent="0" algn="ctr" rtl="0">
              <a:spcBef>
                <a:spcPts val="0"/>
              </a:spcBef>
              <a:spcAft>
                <a:spcPts val="0"/>
              </a:spcAft>
              <a:defRPr/>
            </a:lvl2pPr>
            <a:lvl3pPr marL="0" marR="0" lvl="2" indent="0" algn="ctr" rtl="0">
              <a:spcBef>
                <a:spcPts val="0"/>
              </a:spcBef>
              <a:spcAft>
                <a:spcPts val="0"/>
              </a:spcAft>
              <a:defRPr/>
            </a:lvl3pPr>
            <a:lvl4pPr marL="0" marR="0" lvl="3" indent="0" algn="ctr" rtl="0">
              <a:spcBef>
                <a:spcPts val="0"/>
              </a:spcBef>
              <a:spcAft>
                <a:spcPts val="0"/>
              </a:spcAft>
              <a:defRPr/>
            </a:lvl4pPr>
            <a:lvl5pPr marL="0" marR="0" lvl="4" indent="0" algn="ctr" rtl="0">
              <a:spcBef>
                <a:spcPts val="0"/>
              </a:spcBef>
              <a:spcAft>
                <a:spcPts val="0"/>
              </a:spcAft>
              <a:defRPr/>
            </a:lvl5pPr>
            <a:lvl6pPr marL="457200" marR="0" lvl="5" indent="0" algn="ctr" rtl="0">
              <a:spcBef>
                <a:spcPts val="0"/>
              </a:spcBef>
              <a:spcAft>
                <a:spcPts val="0"/>
              </a:spcAft>
              <a:defRPr/>
            </a:lvl6pPr>
            <a:lvl7pPr marL="914400" marR="0" lvl="6" indent="0" algn="ctr" rtl="0">
              <a:spcBef>
                <a:spcPts val="0"/>
              </a:spcBef>
              <a:spcAft>
                <a:spcPts val="0"/>
              </a:spcAft>
              <a:defRPr/>
            </a:lvl7pPr>
            <a:lvl8pPr marL="1371600" marR="0" lvl="7" indent="0" algn="ctr" rtl="0">
              <a:spcBef>
                <a:spcPts val="0"/>
              </a:spcBef>
              <a:spcAft>
                <a:spcPts val="0"/>
              </a:spcAft>
              <a:defRPr/>
            </a:lvl8pPr>
            <a:lvl9pPr marL="1828800" marR="0" lvl="8" indent="0" algn="ctr" rtl="0">
              <a:spcBef>
                <a:spcPts val="0"/>
              </a:spcBef>
              <a:spcAft>
                <a:spcPts val="0"/>
              </a:spcAft>
              <a:defRPr/>
            </a:lvl9pPr>
          </a:lstStyle>
          <a:p>
            <a:endParaRPr dirty="0"/>
          </a:p>
        </p:txBody>
      </p:sp>
      <p:sp>
        <p:nvSpPr>
          <p:cNvPr id="7" name="Shape 7"/>
          <p:cNvSpPr txBox="1">
            <a:spLocks noGrp="1"/>
          </p:cNvSpPr>
          <p:nvPr>
            <p:ph type="body" idx="1"/>
          </p:nvPr>
        </p:nvSpPr>
        <p:spPr>
          <a:xfrm>
            <a:off x="1155700" y="4711700"/>
            <a:ext cx="13931900" cy="1054100"/>
          </a:xfrm>
          <a:prstGeom prst="rect">
            <a:avLst/>
          </a:prstGeom>
          <a:noFill/>
          <a:ln>
            <a:noFill/>
          </a:ln>
        </p:spPr>
        <p:txBody>
          <a:bodyPr lIns="91425" tIns="91425" rIns="91425" bIns="91425" anchor="t" anchorCtr="0"/>
          <a:lstStyle>
            <a:lvl1pPr marL="0" marR="0" lvl="0" indent="0" algn="ctr" rtl="0">
              <a:spcBef>
                <a:spcPts val="0"/>
              </a:spcBef>
              <a:spcAft>
                <a:spcPts val="0"/>
              </a:spcAft>
              <a:defRPr/>
            </a:lvl1pPr>
            <a:lvl2pPr marL="0" marR="0" lvl="1" indent="0" algn="ctr" rtl="0">
              <a:spcBef>
                <a:spcPts val="0"/>
              </a:spcBef>
              <a:spcAft>
                <a:spcPts val="0"/>
              </a:spcAft>
              <a:defRPr/>
            </a:lvl2pPr>
            <a:lvl3pPr marL="0" marR="0" lvl="2" indent="0" algn="ctr" rtl="0">
              <a:spcBef>
                <a:spcPts val="0"/>
              </a:spcBef>
              <a:spcAft>
                <a:spcPts val="0"/>
              </a:spcAft>
              <a:defRPr/>
            </a:lvl3pPr>
            <a:lvl4pPr marL="0" marR="0" lvl="3" indent="0" algn="ctr" rtl="0">
              <a:spcBef>
                <a:spcPts val="0"/>
              </a:spcBef>
              <a:spcAft>
                <a:spcPts val="0"/>
              </a:spcAft>
              <a:defRPr/>
            </a:lvl4pPr>
            <a:lvl5pPr marL="0" marR="0" lvl="4" indent="0" algn="ctr" rtl="0">
              <a:spcBef>
                <a:spcPts val="0"/>
              </a:spcBef>
              <a:spcAft>
                <a:spcPts val="0"/>
              </a:spcAft>
              <a:defRPr/>
            </a:lvl5pPr>
            <a:lvl6pPr marL="457200" marR="0" lvl="5" indent="0" algn="ctr" rtl="0">
              <a:spcBef>
                <a:spcPts val="0"/>
              </a:spcBef>
              <a:spcAft>
                <a:spcPts val="0"/>
              </a:spcAft>
              <a:defRPr/>
            </a:lvl6pPr>
            <a:lvl7pPr marL="914400" marR="0" lvl="6" indent="0" algn="ctr" rtl="0">
              <a:spcBef>
                <a:spcPts val="0"/>
              </a:spcBef>
              <a:spcAft>
                <a:spcPts val="0"/>
              </a:spcAft>
              <a:defRPr/>
            </a:lvl7pPr>
            <a:lvl8pPr marL="1371600" marR="0" lvl="7" indent="0" algn="ctr" rtl="0">
              <a:spcBef>
                <a:spcPts val="0"/>
              </a:spcBef>
              <a:spcAft>
                <a:spcPts val="0"/>
              </a:spcAft>
              <a:defRPr/>
            </a:lvl8pPr>
            <a:lvl9pPr marL="1828800" marR="0" lvl="8" indent="0" algn="ctr" rtl="0">
              <a:spcBef>
                <a:spcPts val="0"/>
              </a:spcBef>
              <a:spcAft>
                <a:spcPts val="0"/>
              </a:spcAft>
              <a:defRPr/>
            </a:lvl9pPr>
          </a:lstStyle>
          <a:p>
            <a:endParaRPr dirty="0"/>
          </a:p>
        </p:txBody>
      </p:sp>
      <p:sp>
        <p:nvSpPr>
          <p:cNvPr id="5" name="Rectangle 3"/>
          <p:cNvSpPr>
            <a:spLocks noChangeArrowheads="1"/>
          </p:cNvSpPr>
          <p:nvPr userDrawn="1"/>
        </p:nvSpPr>
        <p:spPr bwMode="auto">
          <a:xfrm>
            <a:off x="0" y="0"/>
            <a:ext cx="16256000" cy="768096"/>
          </a:xfrm>
          <a:prstGeom prst="rect">
            <a:avLst/>
          </a:prstGeom>
          <a:solidFill>
            <a:schemeClr val="bg2"/>
          </a:solidFill>
          <a:ln>
            <a:noFill/>
          </a:ln>
        </p:spPr>
        <p:txBody>
          <a:bodyPr/>
          <a:lstStyle>
            <a:lvl1pPr algn="ctr">
              <a:defRPr sz="2000">
                <a:solidFill>
                  <a:srgbClr val="FFFFFF"/>
                </a:solidFill>
                <a:latin typeface="Gill Sans" charset="0"/>
                <a:ea typeface="ヒラギノ角ゴ ProN W3" charset="-128"/>
                <a:sym typeface="Gill Sans" charset="0"/>
              </a:defRPr>
            </a:lvl1pPr>
            <a:lvl2pPr marL="742950" indent="-285750" algn="ctr">
              <a:defRPr sz="2000">
                <a:solidFill>
                  <a:srgbClr val="FFFFFF"/>
                </a:solidFill>
                <a:latin typeface="Gill Sans" charset="0"/>
                <a:ea typeface="ヒラギノ角ゴ ProN W3" charset="-128"/>
                <a:sym typeface="Gill Sans" charset="0"/>
              </a:defRPr>
            </a:lvl2pPr>
            <a:lvl3pPr marL="1143000" indent="-228600" algn="ctr">
              <a:defRPr sz="2000">
                <a:solidFill>
                  <a:srgbClr val="FFFFFF"/>
                </a:solidFill>
                <a:latin typeface="Gill Sans" charset="0"/>
                <a:ea typeface="ヒラギノ角ゴ ProN W3" charset="-128"/>
                <a:sym typeface="Gill Sans" charset="0"/>
              </a:defRPr>
            </a:lvl3pPr>
            <a:lvl4pPr marL="1600200" indent="-228600" algn="ctr">
              <a:defRPr sz="2000">
                <a:solidFill>
                  <a:srgbClr val="FFFFFF"/>
                </a:solidFill>
                <a:latin typeface="Gill Sans" charset="0"/>
                <a:ea typeface="ヒラギノ角ゴ ProN W3" charset="-128"/>
                <a:sym typeface="Gill Sans" charset="0"/>
              </a:defRPr>
            </a:lvl4pPr>
            <a:lvl5pPr marL="2057400" indent="-228600" algn="ctr">
              <a:defRPr sz="2000">
                <a:solidFill>
                  <a:srgbClr val="FFFFFF"/>
                </a:solidFill>
                <a:latin typeface="Gill Sans" charset="0"/>
                <a:ea typeface="ヒラギノ角ゴ ProN W3" charset="-128"/>
                <a:sym typeface="Gill Sans" charset="0"/>
              </a:defRPr>
            </a:lvl5pPr>
            <a:lvl6pPr marL="2514600" indent="-228600" algn="ctr" eaLnBrk="0" fontAlgn="base" hangingPunct="0">
              <a:spcBef>
                <a:spcPct val="0"/>
              </a:spcBef>
              <a:spcAft>
                <a:spcPct val="0"/>
              </a:spcAft>
              <a:defRPr sz="2000">
                <a:solidFill>
                  <a:srgbClr val="FFFFFF"/>
                </a:solidFill>
                <a:latin typeface="Gill Sans" charset="0"/>
                <a:ea typeface="ヒラギノ角ゴ ProN W3" charset="-128"/>
                <a:sym typeface="Gill Sans" charset="0"/>
              </a:defRPr>
            </a:lvl6pPr>
            <a:lvl7pPr marL="2971800" indent="-228600" algn="ctr" eaLnBrk="0" fontAlgn="base" hangingPunct="0">
              <a:spcBef>
                <a:spcPct val="0"/>
              </a:spcBef>
              <a:spcAft>
                <a:spcPct val="0"/>
              </a:spcAft>
              <a:defRPr sz="2000">
                <a:solidFill>
                  <a:srgbClr val="FFFFFF"/>
                </a:solidFill>
                <a:latin typeface="Gill Sans" charset="0"/>
                <a:ea typeface="ヒラギノ角ゴ ProN W3" charset="-128"/>
                <a:sym typeface="Gill Sans" charset="0"/>
              </a:defRPr>
            </a:lvl7pPr>
            <a:lvl8pPr marL="3429000" indent="-228600" algn="ctr" eaLnBrk="0" fontAlgn="base" hangingPunct="0">
              <a:spcBef>
                <a:spcPct val="0"/>
              </a:spcBef>
              <a:spcAft>
                <a:spcPct val="0"/>
              </a:spcAft>
              <a:defRPr sz="2000">
                <a:solidFill>
                  <a:srgbClr val="FFFFFF"/>
                </a:solidFill>
                <a:latin typeface="Gill Sans" charset="0"/>
                <a:ea typeface="ヒラギノ角ゴ ProN W3" charset="-128"/>
                <a:sym typeface="Gill Sans" charset="0"/>
              </a:defRPr>
            </a:lvl8pPr>
            <a:lvl9pPr marL="3886200" indent="-228600" algn="ctr" eaLnBrk="0" fontAlgn="base" hangingPunct="0">
              <a:spcBef>
                <a:spcPct val="0"/>
              </a:spcBef>
              <a:spcAft>
                <a:spcPct val="0"/>
              </a:spcAft>
              <a:defRPr sz="2000">
                <a:solidFill>
                  <a:srgbClr val="FFFFFF"/>
                </a:solidFill>
                <a:latin typeface="Gill Sans" charset="0"/>
                <a:ea typeface="ヒラギノ角ゴ ProN W3" charset="-128"/>
                <a:sym typeface="Gill Sans" charset="0"/>
              </a:defRPr>
            </a:lvl9pPr>
          </a:lstStyle>
          <a:p>
            <a:pPr eaLnBrk="1" hangingPunct="1">
              <a:defRPr/>
            </a:pPr>
            <a:endParaRPr lang="en-US" altLang="en-US" sz="3600"/>
          </a:p>
        </p:txBody>
      </p:sp>
      <p:sp>
        <p:nvSpPr>
          <p:cNvPr id="8" name="Rectangle 3"/>
          <p:cNvSpPr>
            <a:spLocks noChangeArrowheads="1"/>
          </p:cNvSpPr>
          <p:nvPr userDrawn="1"/>
        </p:nvSpPr>
        <p:spPr bwMode="auto">
          <a:xfrm>
            <a:off x="0" y="8357616"/>
            <a:ext cx="16256000" cy="786384"/>
          </a:xfrm>
          <a:prstGeom prst="rect">
            <a:avLst/>
          </a:prstGeom>
          <a:solidFill>
            <a:schemeClr val="bg2"/>
          </a:solidFill>
          <a:ln>
            <a:noFill/>
          </a:ln>
        </p:spPr>
        <p:txBody>
          <a:bodyPr/>
          <a:lstStyle>
            <a:lvl1pPr algn="ctr">
              <a:defRPr sz="2000">
                <a:solidFill>
                  <a:srgbClr val="FFFFFF"/>
                </a:solidFill>
                <a:latin typeface="Gill Sans" charset="0"/>
                <a:ea typeface="ヒラギノ角ゴ ProN W3" charset="-128"/>
                <a:sym typeface="Gill Sans" charset="0"/>
              </a:defRPr>
            </a:lvl1pPr>
            <a:lvl2pPr marL="742950" indent="-285750" algn="ctr">
              <a:defRPr sz="2000">
                <a:solidFill>
                  <a:srgbClr val="FFFFFF"/>
                </a:solidFill>
                <a:latin typeface="Gill Sans" charset="0"/>
                <a:ea typeface="ヒラギノ角ゴ ProN W3" charset="-128"/>
                <a:sym typeface="Gill Sans" charset="0"/>
              </a:defRPr>
            </a:lvl2pPr>
            <a:lvl3pPr marL="1143000" indent="-228600" algn="ctr">
              <a:defRPr sz="2000">
                <a:solidFill>
                  <a:srgbClr val="FFFFFF"/>
                </a:solidFill>
                <a:latin typeface="Gill Sans" charset="0"/>
                <a:ea typeface="ヒラギノ角ゴ ProN W3" charset="-128"/>
                <a:sym typeface="Gill Sans" charset="0"/>
              </a:defRPr>
            </a:lvl3pPr>
            <a:lvl4pPr marL="1600200" indent="-228600" algn="ctr">
              <a:defRPr sz="2000">
                <a:solidFill>
                  <a:srgbClr val="FFFFFF"/>
                </a:solidFill>
                <a:latin typeface="Gill Sans" charset="0"/>
                <a:ea typeface="ヒラギノ角ゴ ProN W3" charset="-128"/>
                <a:sym typeface="Gill Sans" charset="0"/>
              </a:defRPr>
            </a:lvl4pPr>
            <a:lvl5pPr marL="2057400" indent="-228600" algn="ctr">
              <a:defRPr sz="2000">
                <a:solidFill>
                  <a:srgbClr val="FFFFFF"/>
                </a:solidFill>
                <a:latin typeface="Gill Sans" charset="0"/>
                <a:ea typeface="ヒラギノ角ゴ ProN W3" charset="-128"/>
                <a:sym typeface="Gill Sans" charset="0"/>
              </a:defRPr>
            </a:lvl5pPr>
            <a:lvl6pPr marL="2514600" indent="-228600" algn="ctr" eaLnBrk="0" fontAlgn="base" hangingPunct="0">
              <a:spcBef>
                <a:spcPct val="0"/>
              </a:spcBef>
              <a:spcAft>
                <a:spcPct val="0"/>
              </a:spcAft>
              <a:defRPr sz="2000">
                <a:solidFill>
                  <a:srgbClr val="FFFFFF"/>
                </a:solidFill>
                <a:latin typeface="Gill Sans" charset="0"/>
                <a:ea typeface="ヒラギノ角ゴ ProN W3" charset="-128"/>
                <a:sym typeface="Gill Sans" charset="0"/>
              </a:defRPr>
            </a:lvl6pPr>
            <a:lvl7pPr marL="2971800" indent="-228600" algn="ctr" eaLnBrk="0" fontAlgn="base" hangingPunct="0">
              <a:spcBef>
                <a:spcPct val="0"/>
              </a:spcBef>
              <a:spcAft>
                <a:spcPct val="0"/>
              </a:spcAft>
              <a:defRPr sz="2000">
                <a:solidFill>
                  <a:srgbClr val="FFFFFF"/>
                </a:solidFill>
                <a:latin typeface="Gill Sans" charset="0"/>
                <a:ea typeface="ヒラギノ角ゴ ProN W3" charset="-128"/>
                <a:sym typeface="Gill Sans" charset="0"/>
              </a:defRPr>
            </a:lvl7pPr>
            <a:lvl8pPr marL="3429000" indent="-228600" algn="ctr" eaLnBrk="0" fontAlgn="base" hangingPunct="0">
              <a:spcBef>
                <a:spcPct val="0"/>
              </a:spcBef>
              <a:spcAft>
                <a:spcPct val="0"/>
              </a:spcAft>
              <a:defRPr sz="2000">
                <a:solidFill>
                  <a:srgbClr val="FFFFFF"/>
                </a:solidFill>
                <a:latin typeface="Gill Sans" charset="0"/>
                <a:ea typeface="ヒラギノ角ゴ ProN W3" charset="-128"/>
                <a:sym typeface="Gill Sans" charset="0"/>
              </a:defRPr>
            </a:lvl8pPr>
            <a:lvl9pPr marL="3886200" indent="-228600" algn="ctr" eaLnBrk="0" fontAlgn="base" hangingPunct="0">
              <a:spcBef>
                <a:spcPct val="0"/>
              </a:spcBef>
              <a:spcAft>
                <a:spcPct val="0"/>
              </a:spcAft>
              <a:defRPr sz="2000">
                <a:solidFill>
                  <a:srgbClr val="FFFFFF"/>
                </a:solidFill>
                <a:latin typeface="Gill Sans" charset="0"/>
                <a:ea typeface="ヒラギノ角ゴ ProN W3" charset="-128"/>
                <a:sym typeface="Gill Sans" charset="0"/>
              </a:defRPr>
            </a:lvl9pPr>
          </a:lstStyle>
          <a:p>
            <a:pPr eaLnBrk="1" hangingPunct="1">
              <a:defRPr/>
            </a:pPr>
            <a:endParaRPr lang="en-US" altLang="en-US" sz="3600"/>
          </a:p>
        </p:txBody>
      </p:sp>
    </p:spTree>
  </p:cSld>
  <p:clrMap bg1="lt1" tx1="dk1" bg2="dk2" tx2="lt2" accent1="accent1" accent2="accent2" accent3="accent3" accent4="accent4" accent5="accent5" accent6="accent6" hlink="hlink" folHlink="folHlink"/>
  <p:sldLayoutIdLst>
    <p:sldLayoutId id="2147483657" r:id="rId1"/>
    <p:sldLayoutId id="2147483701" r:id="rId2"/>
    <p:sldLayoutId id="2147483704" r:id="rId3"/>
    <p:sldLayoutId id="2147483705" r:id="rId4"/>
    <p:sldLayoutId id="2147483706" r:id="rId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72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40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www.pythonlearn.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jpg"/><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3" Type="http://schemas.openxmlformats.org/officeDocument/2006/relationships/hyperlink" Target="www.dr-chuck.com" TargetMode="External"/><Relationship Id="rId2" Type="http://schemas.openxmlformats.org/officeDocument/2006/relationships/notesSlide" Target="../notesSlides/notesSlide24.xml"/><Relationship Id="rId1" Type="http://schemas.openxmlformats.org/officeDocument/2006/relationships/slideLayout" Target="../slideLayouts/slideLayout5.xml"/><Relationship Id="rId5" Type="http://schemas.openxmlformats.org/officeDocument/2006/relationships/image" Target="../media/image2.jpg"/><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03"/>
        <p:cNvGrpSpPr/>
        <p:nvPr/>
      </p:nvGrpSpPr>
      <p:grpSpPr>
        <a:xfrm>
          <a:off x="0" y="0"/>
          <a:ext cx="0" cy="0"/>
          <a:chOff x="0" y="0"/>
          <a:chExt cx="0" cy="0"/>
        </a:xfrm>
      </p:grpSpPr>
      <p:sp>
        <p:nvSpPr>
          <p:cNvPr id="204" name="Shape 204"/>
          <p:cNvSpPr txBox="1">
            <a:spLocks noGrp="1"/>
          </p:cNvSpPr>
          <p:nvPr>
            <p:ph type="title"/>
          </p:nvPr>
        </p:nvSpPr>
        <p:spPr>
          <a:prstGeom prst="rect">
            <a:avLst/>
          </a:prstGeom>
          <a:noFill/>
          <a:ln>
            <a:noFill/>
          </a:ln>
        </p:spPr>
        <p:txBody>
          <a:bodyPr lIns="38100" tIns="38100" rIns="38100" bIns="38100" anchor="b" anchorCtr="0">
            <a:noAutofit/>
          </a:bodyPr>
          <a:lstStyle/>
          <a:p>
            <a:pPr marL="0" marR="0" lvl="0" indent="0" algn="ctr" rtl="0">
              <a:lnSpc>
                <a:spcPct val="100000"/>
              </a:lnSpc>
              <a:spcBef>
                <a:spcPts val="0"/>
              </a:spcBef>
              <a:spcAft>
                <a:spcPts val="0"/>
              </a:spcAft>
              <a:buClr>
                <a:srgbClr val="FF00FF"/>
              </a:buClr>
              <a:buSzPct val="25000"/>
              <a:buFont typeface="Cabin"/>
              <a:buNone/>
            </a:pPr>
            <a:r>
              <a:rPr lang="el-GR" sz="7600" u="none" strike="noStrike" cap="none" dirty="0">
                <a:solidFill>
                  <a:srgbClr val="FFD966"/>
                </a:solidFill>
                <a:latin typeface="Arial" charset="0"/>
                <a:ea typeface="Arial" charset="0"/>
                <a:cs typeface="Arial" charset="0"/>
                <a:sym typeface="Cabin"/>
              </a:rPr>
              <a:t>Συναρτήσεις</a:t>
            </a:r>
            <a:endParaRPr lang="en-US" sz="7600" u="none" strike="noStrike" cap="none" dirty="0">
              <a:solidFill>
                <a:srgbClr val="FFD966"/>
              </a:solidFill>
              <a:latin typeface="Arial" charset="0"/>
              <a:ea typeface="Arial" charset="0"/>
              <a:cs typeface="Arial" charset="0"/>
              <a:sym typeface="Cabin"/>
            </a:endParaRPr>
          </a:p>
        </p:txBody>
      </p:sp>
      <p:sp>
        <p:nvSpPr>
          <p:cNvPr id="205" name="Shape 205"/>
          <p:cNvSpPr txBox="1">
            <a:spLocks noGrp="1"/>
          </p:cNvSpPr>
          <p:nvPr>
            <p:ph type="body" idx="1"/>
          </p:nvPr>
        </p:nvSpPr>
        <p:spPr>
          <a:prstGeom prst="rect">
            <a:avLst/>
          </a:prstGeom>
          <a:noFill/>
          <a:ln>
            <a:noFill/>
          </a:ln>
        </p:spPr>
        <p:txBody>
          <a:bodyPr lIns="38100" tIns="38100" rIns="38100" bIns="38100" anchor="t"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4800" u="none" strike="noStrike" cap="none" dirty="0">
                <a:solidFill>
                  <a:schemeClr val="lt1"/>
                </a:solidFill>
                <a:latin typeface="Arial" charset="0"/>
                <a:ea typeface="Arial" charset="0"/>
                <a:cs typeface="Arial" charset="0"/>
                <a:sym typeface="Cabin"/>
              </a:rPr>
              <a:t>Κεφάλαιο</a:t>
            </a:r>
            <a:r>
              <a:rPr lang="en-US" sz="4800" u="none" strike="noStrike" cap="none" dirty="0">
                <a:solidFill>
                  <a:schemeClr val="lt1"/>
                </a:solidFill>
                <a:latin typeface="Arial" charset="0"/>
                <a:ea typeface="Arial" charset="0"/>
                <a:cs typeface="Arial" charset="0"/>
                <a:sym typeface="Cabin"/>
              </a:rPr>
              <a:t> 4</a:t>
            </a:r>
          </a:p>
        </p:txBody>
      </p:sp>
      <p:sp>
        <p:nvSpPr>
          <p:cNvPr id="206" name="Shape 206"/>
          <p:cNvSpPr txBox="1"/>
          <p:nvPr/>
        </p:nvSpPr>
        <p:spPr>
          <a:xfrm>
            <a:off x="3930675" y="7016745"/>
            <a:ext cx="8236799" cy="10160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FF00"/>
              </a:buClr>
              <a:buSzPct val="25000"/>
              <a:buFont typeface="Cabin"/>
              <a:buNone/>
            </a:pPr>
            <a:r>
              <a:rPr lang="en-US" sz="3200" u="none" strike="noStrike" cap="none" dirty="0">
                <a:solidFill>
                  <a:srgbClr val="FFFF00"/>
                </a:solidFill>
                <a:latin typeface="Arial" charset="0"/>
                <a:ea typeface="Arial" charset="0"/>
                <a:cs typeface="Arial" charset="0"/>
                <a:sym typeface="Cabin"/>
              </a:rPr>
              <a:t>Python </a:t>
            </a:r>
            <a:r>
              <a:rPr lang="el-GR" sz="3200" u="none" strike="noStrike" cap="none" dirty="0">
                <a:solidFill>
                  <a:srgbClr val="FFFF00"/>
                </a:solidFill>
                <a:latin typeface="Arial" charset="0"/>
                <a:ea typeface="Arial" charset="0"/>
                <a:cs typeface="Arial" charset="0"/>
                <a:sym typeface="Cabin"/>
              </a:rPr>
              <a:t>για Όλους</a:t>
            </a:r>
            <a:endParaRPr lang="en-US" sz="3200" u="none" strike="noStrike" cap="none" dirty="0">
              <a:solidFill>
                <a:srgbClr val="FFFF00"/>
              </a:solidFill>
              <a:latin typeface="Arial" charset="0"/>
              <a:ea typeface="Arial" charset="0"/>
              <a:cs typeface="Arial" charset="0"/>
              <a:sym typeface="Cabin"/>
            </a:endParaRPr>
          </a:p>
          <a:p>
            <a:pPr marL="0" marR="0" lvl="0" indent="0" algn="ctr" rtl="0">
              <a:lnSpc>
                <a:spcPct val="100000"/>
              </a:lnSpc>
              <a:spcBef>
                <a:spcPts val="0"/>
              </a:spcBef>
              <a:spcAft>
                <a:spcPts val="0"/>
              </a:spcAft>
              <a:buClr>
                <a:srgbClr val="FFFF00"/>
              </a:buClr>
              <a:buSzPct val="25000"/>
              <a:buFont typeface="Cabin"/>
              <a:buNone/>
            </a:pPr>
            <a:r>
              <a:rPr lang="en-US" sz="3200" u="sng" strike="noStrike" cap="none" dirty="0">
                <a:solidFill>
                  <a:srgbClr val="FFFF00"/>
                </a:solidFill>
                <a:latin typeface="Arial" charset="0"/>
                <a:ea typeface="Arial" charset="0"/>
                <a:cs typeface="Arial" charset="0"/>
                <a:sym typeface="Cabin"/>
                <a:hlinkClick r:id="rId3"/>
              </a:rPr>
              <a:t>www.py4e.com</a:t>
            </a:r>
          </a:p>
        </p:txBody>
      </p:sp>
      <p:pic>
        <p:nvPicPr>
          <p:cNvPr id="207" name="Shape 207"/>
          <p:cNvPicPr preferRelativeResize="0"/>
          <p:nvPr/>
        </p:nvPicPr>
        <p:blipFill rotWithShape="1">
          <a:blip r:embed="rId4">
            <a:alphaModFix/>
          </a:blip>
          <a:srcRect/>
          <a:stretch/>
        </p:blipFill>
        <p:spPr>
          <a:xfrm>
            <a:off x="13957824" y="7425500"/>
            <a:ext cx="1968599" cy="668400"/>
          </a:xfrm>
          <a:prstGeom prst="rect">
            <a:avLst/>
          </a:prstGeom>
          <a:noFill/>
          <a:ln>
            <a:noFill/>
          </a:ln>
        </p:spPr>
      </p:pic>
      <p:pic>
        <p:nvPicPr>
          <p:cNvPr id="6" name="Shape 208"/>
          <p:cNvPicPr preferRelativeResize="0"/>
          <p:nvPr/>
        </p:nvPicPr>
        <p:blipFill rotWithShape="1">
          <a:blip r:embed="rId5">
            <a:alphaModFix/>
          </a:blip>
          <a:srcRect/>
          <a:stretch/>
        </p:blipFill>
        <p:spPr>
          <a:xfrm>
            <a:off x="635250" y="6947585"/>
            <a:ext cx="1024800" cy="102480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l-GR" sz="7200" dirty="0">
                <a:solidFill>
                  <a:srgbClr val="FFD966"/>
                </a:solidFill>
                <a:latin typeface="Arial" charset="0"/>
                <a:ea typeface="Arial" charset="0"/>
                <a:cs typeface="Arial" charset="0"/>
                <a:sym typeface="Cabin"/>
              </a:rPr>
              <a:t>Δικές μας Συναρτήσεις</a:t>
            </a:r>
            <a:r>
              <a:rPr lang="is-IS" sz="7200" dirty="0">
                <a:solidFill>
                  <a:srgbClr val="FFD966"/>
                </a:solidFill>
                <a:latin typeface="Arial" charset="0"/>
                <a:ea typeface="Arial" charset="0"/>
                <a:cs typeface="Arial" charset="0"/>
                <a:sym typeface="Cabin"/>
              </a:rPr>
              <a:t>…</a:t>
            </a:r>
            <a:endParaRPr lang="en-US" sz="7200" dirty="0">
              <a:solidFill>
                <a:srgbClr val="FFD966"/>
              </a:solidFill>
            </a:endParaRPr>
          </a:p>
        </p:txBody>
      </p:sp>
    </p:spTree>
    <p:extLst>
      <p:ext uri="{BB962C8B-B14F-4D97-AF65-F5344CB8AC3E}">
        <p14:creationId xmlns:p14="http://schemas.microsoft.com/office/powerpoint/2010/main" val="19632901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300"/>
        <p:cNvGrpSpPr/>
        <p:nvPr/>
      </p:nvGrpSpPr>
      <p:grpSpPr>
        <a:xfrm>
          <a:off x="0" y="0"/>
          <a:ext cx="0" cy="0"/>
          <a:chOff x="0" y="0"/>
          <a:chExt cx="0" cy="0"/>
        </a:xfrm>
      </p:grpSpPr>
      <p:sp>
        <p:nvSpPr>
          <p:cNvPr id="301" name="Shape 301"/>
          <p:cNvSpPr txBox="1">
            <a:spLocks noGrp="1"/>
          </p:cNvSpPr>
          <p:nvPr>
            <p:ph type="title"/>
          </p:nvPr>
        </p:nvSpPr>
        <p:spPr>
          <a:xfrm>
            <a:off x="1155700" y="770906"/>
            <a:ext cx="13932000" cy="1736336"/>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00FF"/>
              </a:buClr>
              <a:buSzPct val="25000"/>
              <a:buFont typeface="Cabin"/>
              <a:buNone/>
            </a:pPr>
            <a:r>
              <a:rPr lang="el-GR" sz="7600" u="none" strike="noStrike" cap="none" dirty="0">
                <a:solidFill>
                  <a:srgbClr val="FFD966"/>
                </a:solidFill>
                <a:latin typeface="Arial" charset="0"/>
                <a:ea typeface="Arial" charset="0"/>
                <a:cs typeface="Arial" charset="0"/>
                <a:sym typeface="Cabin"/>
              </a:rPr>
              <a:t>Κατασκευάζοντας τις Δικές μας Συναρτήσεις</a:t>
            </a:r>
            <a:endParaRPr lang="en-US" sz="7600" u="none" strike="noStrike" cap="none" dirty="0">
              <a:solidFill>
                <a:srgbClr val="FFD966"/>
              </a:solidFill>
              <a:latin typeface="Arial" charset="0"/>
              <a:ea typeface="Arial" charset="0"/>
              <a:cs typeface="Arial" charset="0"/>
              <a:sym typeface="Cabin"/>
            </a:endParaRPr>
          </a:p>
        </p:txBody>
      </p:sp>
      <p:sp>
        <p:nvSpPr>
          <p:cNvPr id="302" name="Shape 302"/>
          <p:cNvSpPr txBox="1">
            <a:spLocks noGrp="1"/>
          </p:cNvSpPr>
          <p:nvPr>
            <p:ph type="body" idx="1"/>
          </p:nvPr>
        </p:nvSpPr>
        <p:spPr>
          <a:xfrm>
            <a:off x="1155700" y="3136641"/>
            <a:ext cx="13932000" cy="3725863"/>
          </a:xfrm>
          <a:prstGeom prst="rect">
            <a:avLst/>
          </a:prstGeom>
          <a:noFill/>
          <a:ln>
            <a:noFill/>
          </a:ln>
        </p:spPr>
        <p:txBody>
          <a:bodyPr lIns="38100" tIns="38100" rIns="38100" bIns="38100" anchor="ctr" anchorCtr="0">
            <a:noAutofit/>
          </a:bodyPr>
          <a:lstStyle/>
          <a:p>
            <a:pPr marL="749300" marR="0" lvl="0" indent="-371094" algn="l" rtl="0">
              <a:lnSpc>
                <a:spcPct val="100000"/>
              </a:lnSpc>
              <a:spcBef>
                <a:spcPts val="0"/>
              </a:spcBef>
              <a:spcAft>
                <a:spcPts val="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Δημιουργούμε μια νέα συνάρτηση χρησιμοποιώντας τη λέξη -κλειδί </a:t>
            </a:r>
            <a:r>
              <a:rPr lang="el-GR" sz="3600" dirty="0" err="1">
                <a:solidFill>
                  <a:srgbClr val="FFFF00"/>
                </a:solidFill>
                <a:latin typeface="Arial" charset="0"/>
                <a:cs typeface="Arial" charset="0"/>
                <a:sym typeface="Cabin"/>
              </a:rPr>
              <a:t>def</a:t>
            </a:r>
            <a:r>
              <a:rPr lang="el-GR" sz="3600" u="none" strike="noStrike" cap="none" dirty="0">
                <a:solidFill>
                  <a:schemeClr val="lt1"/>
                </a:solidFill>
                <a:latin typeface="Arial" charset="0"/>
                <a:ea typeface="Arial" charset="0"/>
                <a:cs typeface="Arial" charset="0"/>
                <a:sym typeface="Cabin"/>
              </a:rPr>
              <a:t> ακολουθούμενη προαιρετικά από παραμέτρους σε παρένθεση</a:t>
            </a:r>
            <a:endParaRPr lang="en-US" sz="3600" u="none" strike="noStrike" cap="none" dirty="0">
              <a:solidFill>
                <a:schemeClr val="lt1"/>
              </a:solidFill>
              <a:latin typeface="Arial" charset="0"/>
              <a:ea typeface="Arial" charset="0"/>
              <a:cs typeface="Arial" charset="0"/>
              <a:sym typeface="Cabin"/>
            </a:endParaRPr>
          </a:p>
          <a:p>
            <a:pPr marL="749300" marR="0" lvl="0" indent="-371094" algn="l" rtl="0">
              <a:lnSpc>
                <a:spcPct val="100000"/>
              </a:lnSpc>
              <a:spcBef>
                <a:spcPts val="3500"/>
              </a:spcBef>
              <a:spcAft>
                <a:spcPts val="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Εισάγουμε εσοχή στο σώμα της συνάρτησης</a:t>
            </a:r>
            <a:endParaRPr lang="en-US" sz="3600" u="none" strike="noStrike" cap="none" dirty="0">
              <a:solidFill>
                <a:schemeClr val="lt1"/>
              </a:solidFill>
              <a:latin typeface="Arial" charset="0"/>
              <a:ea typeface="Arial" charset="0"/>
              <a:cs typeface="Arial" charset="0"/>
              <a:sym typeface="Cabin"/>
            </a:endParaRPr>
          </a:p>
          <a:p>
            <a:pPr marL="749300" marR="0" lvl="0" indent="-371094" algn="l" rtl="0">
              <a:lnSpc>
                <a:spcPct val="100000"/>
              </a:lnSpc>
              <a:spcBef>
                <a:spcPts val="3500"/>
              </a:spcBef>
              <a:spcAft>
                <a:spcPts val="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Αυτό </a:t>
            </a:r>
            <a:r>
              <a:rPr lang="el-GR" sz="3600" dirty="0">
                <a:solidFill>
                  <a:srgbClr val="FFFF00"/>
                </a:solidFill>
                <a:latin typeface="Arial" charset="0"/>
                <a:cs typeface="Arial" charset="0"/>
                <a:sym typeface="Cabin"/>
              </a:rPr>
              <a:t>ορίζει</a:t>
            </a:r>
            <a:r>
              <a:rPr lang="el-GR" sz="3600" u="none" strike="noStrike" cap="none" dirty="0">
                <a:solidFill>
                  <a:schemeClr val="lt1"/>
                </a:solidFill>
                <a:latin typeface="Arial" charset="0"/>
                <a:ea typeface="Arial" charset="0"/>
                <a:cs typeface="Arial" charset="0"/>
                <a:sym typeface="Cabin"/>
              </a:rPr>
              <a:t> τη συνάρτηση αλλά </a:t>
            </a:r>
            <a:r>
              <a:rPr lang="el-GR" sz="3600" dirty="0">
                <a:solidFill>
                  <a:srgbClr val="FF7F00"/>
                </a:solidFill>
                <a:latin typeface="Arial" charset="0"/>
                <a:cs typeface="Arial" charset="0"/>
                <a:sym typeface="Cabin"/>
              </a:rPr>
              <a:t>δεν</a:t>
            </a:r>
            <a:r>
              <a:rPr lang="el-GR" sz="3600" u="none" strike="noStrike" cap="none" dirty="0">
                <a:solidFill>
                  <a:schemeClr val="lt1"/>
                </a:solidFill>
                <a:latin typeface="Arial" charset="0"/>
                <a:ea typeface="Arial" charset="0"/>
                <a:cs typeface="Arial" charset="0"/>
                <a:sym typeface="Cabin"/>
              </a:rPr>
              <a:t> εκτελεί το σώμα της συνάρτησης</a:t>
            </a:r>
            <a:endParaRPr lang="en-US" sz="3600" u="none" strike="noStrike" cap="none" dirty="0">
              <a:solidFill>
                <a:schemeClr val="lt1"/>
              </a:solidFill>
              <a:latin typeface="Arial" charset="0"/>
              <a:ea typeface="Arial" charset="0"/>
              <a:cs typeface="Arial" charset="0"/>
              <a:sym typeface="Cabin"/>
            </a:endParaRPr>
          </a:p>
        </p:txBody>
      </p:sp>
      <p:sp>
        <p:nvSpPr>
          <p:cNvPr id="303" name="Shape 303"/>
          <p:cNvSpPr txBox="1"/>
          <p:nvPr/>
        </p:nvSpPr>
        <p:spPr>
          <a:xfrm>
            <a:off x="3080478" y="7091102"/>
            <a:ext cx="11270700" cy="16604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FF00"/>
              </a:buClr>
              <a:buSzPct val="25000"/>
              <a:buFont typeface="Cabin"/>
              <a:buNone/>
            </a:pPr>
            <a:r>
              <a:rPr lang="en-US" sz="2600" i="0" u="none" strike="noStrike" cap="none" dirty="0" err="1">
                <a:solidFill>
                  <a:srgbClr val="FFFF00"/>
                </a:solidFill>
                <a:latin typeface="Courier"/>
                <a:ea typeface="Courier"/>
                <a:cs typeface="Courier"/>
                <a:sym typeface="Courier New"/>
              </a:rPr>
              <a:t>def</a:t>
            </a:r>
            <a:r>
              <a:rPr lang="en-US" sz="2600" i="0" u="none" strike="noStrike" cap="none" dirty="0">
                <a:solidFill>
                  <a:schemeClr val="lt1"/>
                </a:solidFill>
                <a:latin typeface="Courier"/>
                <a:ea typeface="Courier"/>
                <a:cs typeface="Courier"/>
                <a:sym typeface="Courier New"/>
              </a:rPr>
              <a:t> </a:t>
            </a:r>
            <a:r>
              <a:rPr lang="en-US" sz="2600" i="0" u="none" strike="noStrike" cap="none" dirty="0" err="1">
                <a:solidFill>
                  <a:srgbClr val="00FF00"/>
                </a:solidFill>
                <a:latin typeface="Courier"/>
                <a:ea typeface="Courier"/>
                <a:cs typeface="Courier"/>
                <a:sym typeface="Courier New"/>
              </a:rPr>
              <a:t>print_lyrics</a:t>
            </a:r>
            <a:r>
              <a:rPr lang="en-US" sz="2600"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2600" i="0" u="none" strike="noStrike" cap="none" dirty="0">
                <a:solidFill>
                  <a:schemeClr val="lt1"/>
                </a:solidFill>
                <a:latin typeface="Courier"/>
                <a:ea typeface="Courier"/>
                <a:cs typeface="Courier"/>
                <a:sym typeface="Courier New"/>
              </a:rPr>
              <a:t>    </a:t>
            </a:r>
            <a:r>
              <a:rPr lang="en-US" sz="2600" i="0" u="none" strike="noStrike" cap="none" dirty="0">
                <a:solidFill>
                  <a:srgbClr val="FFFF00"/>
                </a:solidFill>
                <a:latin typeface="Courier"/>
                <a:ea typeface="Courier"/>
                <a:cs typeface="Courier"/>
                <a:sym typeface="Courier New"/>
              </a:rPr>
              <a:t>print</a:t>
            </a:r>
            <a:r>
              <a:rPr lang="en-US" sz="2600" dirty="0">
                <a:solidFill>
                  <a:schemeClr val="lt1"/>
                </a:solidFill>
                <a:latin typeface="Courier"/>
                <a:ea typeface="Courier"/>
                <a:cs typeface="Courier"/>
                <a:sym typeface="Courier New"/>
              </a:rPr>
              <a:t>(</a:t>
            </a:r>
            <a:r>
              <a:rPr lang="en-US" sz="2600" i="0" u="none" strike="noStrike" cap="none" dirty="0">
                <a:solidFill>
                  <a:schemeClr val="lt1"/>
                </a:solidFill>
                <a:latin typeface="Courier"/>
                <a:ea typeface="Courier"/>
                <a:cs typeface="Courier"/>
                <a:sym typeface="Courier New"/>
              </a:rPr>
              <a:t>"</a:t>
            </a:r>
            <a:r>
              <a:rPr lang="el-GR" sz="2600" i="0" u="none" strike="noStrike" cap="none" dirty="0">
                <a:solidFill>
                  <a:schemeClr val="lt1"/>
                </a:solidFill>
                <a:latin typeface="Courier"/>
                <a:ea typeface="Courier"/>
                <a:cs typeface="Courier"/>
                <a:sym typeface="Courier New"/>
              </a:rPr>
              <a:t>Είμαι ξυλοκόπος και είμαι εντάξει</a:t>
            </a:r>
            <a:r>
              <a:rPr lang="en-US" sz="2600" i="0" u="none" strike="noStrike" cap="none" dirty="0">
                <a:solidFill>
                  <a:schemeClr val="lt1"/>
                </a:solidFill>
                <a:latin typeface="Courier"/>
                <a:ea typeface="Courier"/>
                <a:cs typeface="Courier"/>
                <a:sym typeface="Courier New"/>
              </a:rPr>
              <a:t>.</a:t>
            </a:r>
            <a:r>
              <a:rPr lang="en-US" sz="2600"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2600" i="0" u="none" strike="noStrike" cap="none" dirty="0">
                <a:solidFill>
                  <a:schemeClr val="lt1"/>
                </a:solidFill>
                <a:latin typeface="Courier"/>
                <a:ea typeface="Courier"/>
                <a:cs typeface="Courier"/>
                <a:sym typeface="Courier New"/>
              </a:rPr>
              <a:t>    </a:t>
            </a:r>
            <a:r>
              <a:rPr lang="en-US" sz="2600" i="0" u="none" strike="noStrike" cap="none" dirty="0">
                <a:solidFill>
                  <a:srgbClr val="FFFF00"/>
                </a:solidFill>
                <a:latin typeface="Courier"/>
                <a:ea typeface="Courier"/>
                <a:cs typeface="Courier"/>
                <a:sym typeface="Courier New"/>
              </a:rPr>
              <a:t>print</a:t>
            </a:r>
            <a:r>
              <a:rPr lang="en-US" sz="2600" dirty="0">
                <a:solidFill>
                  <a:schemeClr val="lt1"/>
                </a:solidFill>
                <a:latin typeface="Courier"/>
                <a:ea typeface="Courier"/>
                <a:cs typeface="Courier"/>
                <a:sym typeface="Courier New"/>
              </a:rPr>
              <a:t>(</a:t>
            </a:r>
            <a:r>
              <a:rPr lang="en-US" sz="2600" i="0" u="none" strike="noStrike" cap="none" dirty="0">
                <a:solidFill>
                  <a:schemeClr val="lt1"/>
                </a:solidFill>
                <a:latin typeface="Courier"/>
                <a:ea typeface="Courier"/>
                <a:cs typeface="Courier"/>
                <a:sym typeface="Courier New"/>
              </a:rPr>
              <a:t>'</a:t>
            </a:r>
            <a:r>
              <a:rPr lang="el-GR" sz="2600" i="0" u="none" strike="noStrike" cap="none" dirty="0">
                <a:solidFill>
                  <a:schemeClr val="lt1"/>
                </a:solidFill>
                <a:latin typeface="Courier"/>
                <a:ea typeface="Courier"/>
                <a:cs typeface="Courier"/>
                <a:sym typeface="Courier New"/>
              </a:rPr>
              <a:t>Κοιμάμαι όλη τη νύχτα και δουλεύω όλη μέρα</a:t>
            </a:r>
            <a:r>
              <a:rPr lang="en-US" sz="2600" i="0" u="none" strike="noStrike" cap="none" dirty="0">
                <a:solidFill>
                  <a:schemeClr val="lt1"/>
                </a:solidFill>
                <a:latin typeface="Courier"/>
                <a:ea typeface="Courier"/>
                <a:cs typeface="Courier"/>
                <a:sym typeface="Courier New"/>
              </a:rPr>
              <a: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307"/>
        <p:cNvGrpSpPr/>
        <p:nvPr/>
      </p:nvGrpSpPr>
      <p:grpSpPr>
        <a:xfrm>
          <a:off x="0" y="0"/>
          <a:ext cx="0" cy="0"/>
          <a:chOff x="0" y="0"/>
          <a:chExt cx="0" cy="0"/>
        </a:xfrm>
      </p:grpSpPr>
      <p:sp>
        <p:nvSpPr>
          <p:cNvPr id="308" name="Shape 308"/>
          <p:cNvSpPr txBox="1"/>
          <p:nvPr/>
        </p:nvSpPr>
        <p:spPr>
          <a:xfrm>
            <a:off x="1061599" y="1935150"/>
            <a:ext cx="12017587" cy="55403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00FF00"/>
              </a:buClr>
              <a:buSzPct val="25000"/>
              <a:buFont typeface="Cabin"/>
              <a:buNone/>
            </a:pPr>
            <a:r>
              <a:rPr lang="en-US" sz="2800" i="0" u="none" strike="noStrike" cap="none" dirty="0">
                <a:solidFill>
                  <a:srgbClr val="00FF00"/>
                </a:solidFill>
                <a:latin typeface="Courier"/>
                <a:ea typeface="Courier"/>
                <a:cs typeface="Courier"/>
                <a:sym typeface="Courier New"/>
              </a:rPr>
              <a:t>x</a:t>
            </a:r>
            <a:r>
              <a:rPr lang="en-US" sz="2800" i="0" u="none" strike="noStrike" cap="none" dirty="0">
                <a:solidFill>
                  <a:schemeClr val="lt1"/>
                </a:solidFill>
                <a:latin typeface="Courier"/>
                <a:ea typeface="Courier"/>
                <a:cs typeface="Courier"/>
                <a:sym typeface="Courier New"/>
              </a:rPr>
              <a:t> = 5</a:t>
            </a:r>
          </a:p>
          <a:p>
            <a:pPr marL="0" marR="0" lvl="0" indent="0" algn="l" rtl="0">
              <a:lnSpc>
                <a:spcPct val="100000"/>
              </a:lnSpc>
              <a:spcBef>
                <a:spcPts val="0"/>
              </a:spcBef>
              <a:spcAft>
                <a:spcPts val="0"/>
              </a:spcAft>
              <a:buClr>
                <a:srgbClr val="FFFF00"/>
              </a:buClr>
              <a:buSzPct val="25000"/>
              <a:buFont typeface="Cabin"/>
              <a:buNone/>
            </a:pPr>
            <a:r>
              <a:rPr lang="en-US" sz="2800" i="0" u="none" strike="noStrike" cap="none" dirty="0">
                <a:solidFill>
                  <a:srgbClr val="FFFF00"/>
                </a:solidFill>
                <a:latin typeface="Courier"/>
                <a:ea typeface="Courier"/>
                <a:cs typeface="Courier"/>
                <a:sym typeface="Courier New"/>
              </a:rPr>
              <a:t>print</a:t>
            </a:r>
            <a:r>
              <a:rPr lang="en-US" sz="2800" dirty="0">
                <a:solidFill>
                  <a:schemeClr val="lt1"/>
                </a:solidFill>
                <a:latin typeface="Courier"/>
                <a:ea typeface="Courier"/>
                <a:cs typeface="Courier"/>
                <a:sym typeface="Courier New"/>
              </a:rPr>
              <a:t>(</a:t>
            </a:r>
            <a:r>
              <a:rPr lang="en-US" sz="2800" i="0" u="none" strike="noStrike" cap="none" dirty="0">
                <a:solidFill>
                  <a:schemeClr val="lt1"/>
                </a:solidFill>
                <a:latin typeface="Courier"/>
                <a:ea typeface="Courier"/>
                <a:cs typeface="Courier"/>
                <a:sym typeface="Courier New"/>
              </a:rPr>
              <a:t>‘</a:t>
            </a:r>
            <a:r>
              <a:rPr lang="el-GR" sz="2800" i="0" u="none" strike="noStrike" cap="none" dirty="0">
                <a:solidFill>
                  <a:schemeClr val="lt1"/>
                </a:solidFill>
                <a:latin typeface="Courier"/>
                <a:ea typeface="Courier"/>
                <a:cs typeface="Courier"/>
                <a:sym typeface="Courier New"/>
              </a:rPr>
              <a:t>Γειά</a:t>
            </a:r>
            <a:r>
              <a:rPr lang="en-US" sz="2800" i="0" u="none" strike="noStrike" cap="none" dirty="0">
                <a:solidFill>
                  <a:schemeClr val="lt1"/>
                </a:solidFill>
                <a:latin typeface="Courier"/>
                <a:ea typeface="Courier"/>
                <a:cs typeface="Courier"/>
                <a:sym typeface="Courier New"/>
              </a:rPr>
              <a:t>')</a:t>
            </a:r>
          </a:p>
          <a:p>
            <a:pPr marL="0" marR="0" lvl="0" indent="0" algn="ctr" rtl="0">
              <a:lnSpc>
                <a:spcPct val="100000"/>
              </a:lnSpc>
              <a:spcBef>
                <a:spcPts val="0"/>
              </a:spcBef>
              <a:spcAft>
                <a:spcPts val="0"/>
              </a:spcAft>
              <a:buNone/>
            </a:pPr>
            <a:endParaRPr sz="2800" i="0" u="none" strike="noStrike" cap="none" dirty="0">
              <a:solidFill>
                <a:srgbClr val="FFFF00"/>
              </a:solidFill>
              <a:latin typeface="Courier"/>
              <a:ea typeface="Courier"/>
              <a:cs typeface="Courier"/>
              <a:sym typeface="Courier New"/>
            </a:endParaRPr>
          </a:p>
          <a:p>
            <a:pPr marL="0" marR="0" lvl="0" indent="0" algn="l" rtl="0">
              <a:lnSpc>
                <a:spcPct val="100000"/>
              </a:lnSpc>
              <a:spcBef>
                <a:spcPts val="0"/>
              </a:spcBef>
              <a:spcAft>
                <a:spcPts val="0"/>
              </a:spcAft>
              <a:buClr>
                <a:srgbClr val="FFFF00"/>
              </a:buClr>
              <a:buSzPct val="25000"/>
              <a:buFont typeface="Cabin"/>
              <a:buNone/>
            </a:pPr>
            <a:r>
              <a:rPr lang="en-US" sz="2800" i="0" u="none" strike="noStrike" cap="none" dirty="0" err="1">
                <a:solidFill>
                  <a:srgbClr val="FFFF00"/>
                </a:solidFill>
                <a:latin typeface="Courier"/>
                <a:ea typeface="Courier"/>
                <a:cs typeface="Courier"/>
                <a:sym typeface="Courier New"/>
              </a:rPr>
              <a:t>def</a:t>
            </a:r>
            <a:r>
              <a:rPr lang="en-US" sz="2800" i="0" u="none" strike="noStrike" cap="none" dirty="0">
                <a:solidFill>
                  <a:schemeClr val="lt1"/>
                </a:solidFill>
                <a:latin typeface="Courier"/>
                <a:ea typeface="Courier"/>
                <a:cs typeface="Courier"/>
                <a:sym typeface="Courier New"/>
              </a:rPr>
              <a:t> </a:t>
            </a:r>
            <a:r>
              <a:rPr lang="en-US" sz="2800" i="0" u="none" strike="noStrike" cap="none" dirty="0" err="1">
                <a:solidFill>
                  <a:srgbClr val="00FF00"/>
                </a:solidFill>
                <a:latin typeface="Courier"/>
                <a:ea typeface="Courier"/>
                <a:cs typeface="Courier"/>
                <a:sym typeface="Courier New"/>
              </a:rPr>
              <a:t>print_lyrics</a:t>
            </a:r>
            <a:r>
              <a:rPr lang="en-US" sz="2800"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2800" i="0" u="none" strike="noStrike" cap="none" dirty="0">
                <a:solidFill>
                  <a:schemeClr val="lt1"/>
                </a:solidFill>
                <a:latin typeface="Courier"/>
                <a:ea typeface="Courier"/>
                <a:cs typeface="Courier"/>
                <a:sym typeface="Courier New"/>
              </a:rPr>
              <a:t>    </a:t>
            </a:r>
            <a:r>
              <a:rPr lang="en-US" sz="2800" i="0" u="none" strike="noStrike" cap="none" dirty="0">
                <a:solidFill>
                  <a:srgbClr val="FFFF00"/>
                </a:solidFill>
                <a:latin typeface="Courier"/>
                <a:ea typeface="Courier"/>
                <a:cs typeface="Courier"/>
                <a:sym typeface="Courier New"/>
              </a:rPr>
              <a:t>print</a:t>
            </a:r>
            <a:r>
              <a:rPr lang="en-US" sz="2800" dirty="0">
                <a:solidFill>
                  <a:schemeClr val="lt1"/>
                </a:solidFill>
                <a:latin typeface="Courier"/>
                <a:ea typeface="Courier"/>
                <a:cs typeface="Courier"/>
                <a:sym typeface="Courier New"/>
              </a:rPr>
              <a:t>(</a:t>
            </a:r>
            <a:r>
              <a:rPr lang="en-US" sz="2800" i="0" u="none" strike="noStrike" cap="none" dirty="0">
                <a:solidFill>
                  <a:schemeClr val="lt1"/>
                </a:solidFill>
                <a:latin typeface="Courier"/>
                <a:ea typeface="Courier"/>
                <a:cs typeface="Courier"/>
                <a:sym typeface="Courier New"/>
              </a:rPr>
              <a:t>"</a:t>
            </a:r>
            <a:r>
              <a:rPr lang="el-GR" sz="2800" i="0" u="none" strike="noStrike" cap="none" dirty="0">
                <a:solidFill>
                  <a:schemeClr val="lt1"/>
                </a:solidFill>
                <a:latin typeface="Courier"/>
                <a:ea typeface="Courier"/>
                <a:cs typeface="Courier"/>
                <a:sym typeface="Courier New"/>
              </a:rPr>
              <a:t>Είμαι ξυλοκόπος και είμαι εντάξει</a:t>
            </a:r>
            <a:r>
              <a:rPr lang="en-US" sz="2800" i="0" u="none" strike="noStrike" cap="none" dirty="0">
                <a:solidFill>
                  <a:schemeClr val="lt1"/>
                </a:solidFill>
                <a:latin typeface="Courier"/>
                <a:ea typeface="Courier"/>
                <a:cs typeface="Courier"/>
                <a:sym typeface="Courier New"/>
              </a:rPr>
              <a:t>.</a:t>
            </a:r>
            <a:r>
              <a:rPr lang="en-US" sz="2800"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2800" i="0" u="none" strike="noStrike" cap="none" dirty="0">
                <a:solidFill>
                  <a:schemeClr val="lt1"/>
                </a:solidFill>
                <a:latin typeface="Courier"/>
                <a:ea typeface="Courier"/>
                <a:cs typeface="Courier"/>
                <a:sym typeface="Courier New"/>
              </a:rPr>
              <a:t>    </a:t>
            </a:r>
            <a:r>
              <a:rPr lang="en-US" sz="2800" i="0" u="none" strike="noStrike" cap="none" dirty="0">
                <a:solidFill>
                  <a:srgbClr val="FFFF00"/>
                </a:solidFill>
                <a:latin typeface="Courier"/>
                <a:ea typeface="Courier"/>
                <a:cs typeface="Courier"/>
                <a:sym typeface="Courier New"/>
              </a:rPr>
              <a:t>print</a:t>
            </a:r>
            <a:r>
              <a:rPr lang="en-US" sz="2800" dirty="0">
                <a:solidFill>
                  <a:schemeClr val="lt1"/>
                </a:solidFill>
                <a:latin typeface="Courier"/>
                <a:ea typeface="Courier"/>
                <a:cs typeface="Courier"/>
                <a:sym typeface="Courier New"/>
              </a:rPr>
              <a:t>(</a:t>
            </a:r>
            <a:r>
              <a:rPr lang="en-US" sz="2800" i="0" u="none" strike="noStrike" cap="none" dirty="0">
                <a:solidFill>
                  <a:schemeClr val="lt1"/>
                </a:solidFill>
                <a:latin typeface="Courier"/>
                <a:ea typeface="Courier"/>
                <a:cs typeface="Courier"/>
                <a:sym typeface="Courier New"/>
              </a:rPr>
              <a:t>'</a:t>
            </a:r>
            <a:r>
              <a:rPr lang="el-GR" sz="2800" i="0" u="none" strike="noStrike" cap="none" dirty="0">
                <a:solidFill>
                  <a:schemeClr val="lt1"/>
                </a:solidFill>
                <a:latin typeface="Courier"/>
                <a:ea typeface="Courier"/>
                <a:cs typeface="Courier"/>
                <a:sym typeface="Courier New"/>
              </a:rPr>
              <a:t>Κοιμάμαι όλη τη νύχτα και δουλεύω όλη μέρα</a:t>
            </a:r>
            <a:r>
              <a:rPr lang="en-US" sz="2800" i="0" u="none" strike="noStrike" cap="none" dirty="0">
                <a:solidFill>
                  <a:schemeClr val="lt1"/>
                </a:solidFill>
                <a:latin typeface="Courier"/>
                <a:ea typeface="Courier"/>
                <a:cs typeface="Courier"/>
                <a:sym typeface="Courier New"/>
              </a:rPr>
              <a:t>.')</a:t>
            </a:r>
          </a:p>
          <a:p>
            <a:pPr marL="0" marR="0" lvl="0" indent="0" algn="ctr" rtl="0">
              <a:lnSpc>
                <a:spcPct val="100000"/>
              </a:lnSpc>
              <a:spcBef>
                <a:spcPts val="0"/>
              </a:spcBef>
              <a:spcAft>
                <a:spcPts val="0"/>
              </a:spcAft>
              <a:buNone/>
            </a:pPr>
            <a:endParaRPr sz="2800" i="0" u="none" strike="noStrike" cap="none" dirty="0">
              <a:solidFill>
                <a:schemeClr val="lt1"/>
              </a:solidFill>
              <a:latin typeface="Courier"/>
              <a:ea typeface="Courier"/>
              <a:cs typeface="Courier"/>
              <a:sym typeface="Courier New"/>
            </a:endParaRPr>
          </a:p>
          <a:p>
            <a:pPr marL="0" marR="0" lvl="0" indent="0" algn="l" rtl="0">
              <a:lnSpc>
                <a:spcPct val="100000"/>
              </a:lnSpc>
              <a:spcBef>
                <a:spcPts val="0"/>
              </a:spcBef>
              <a:spcAft>
                <a:spcPts val="0"/>
              </a:spcAft>
              <a:buClr>
                <a:srgbClr val="FFFF00"/>
              </a:buClr>
              <a:buSzPct val="25000"/>
              <a:buFont typeface="Cabin"/>
              <a:buNone/>
            </a:pPr>
            <a:r>
              <a:rPr lang="en-US" sz="2800" i="0" u="none" strike="noStrike" cap="none" dirty="0">
                <a:solidFill>
                  <a:srgbClr val="FFFF00"/>
                </a:solidFill>
                <a:latin typeface="Courier"/>
                <a:ea typeface="Courier"/>
                <a:cs typeface="Courier"/>
                <a:sym typeface="Courier New"/>
              </a:rPr>
              <a:t>print</a:t>
            </a:r>
            <a:r>
              <a:rPr lang="en-US" sz="2800" dirty="0">
                <a:solidFill>
                  <a:schemeClr val="lt1"/>
                </a:solidFill>
                <a:latin typeface="Courier"/>
                <a:ea typeface="Courier"/>
                <a:cs typeface="Courier"/>
                <a:sym typeface="Courier New"/>
              </a:rPr>
              <a:t>(</a:t>
            </a:r>
            <a:r>
              <a:rPr lang="en-US" sz="2800" i="0" u="none" strike="noStrike" cap="none" dirty="0">
                <a:solidFill>
                  <a:schemeClr val="lt1"/>
                </a:solidFill>
                <a:latin typeface="Courier"/>
                <a:ea typeface="Courier"/>
                <a:cs typeface="Courier"/>
                <a:sym typeface="Courier New"/>
              </a:rPr>
              <a:t>'</a:t>
            </a:r>
            <a:r>
              <a:rPr lang="en-US" sz="2800" i="0" u="none" strike="noStrike" cap="none" dirty="0" err="1">
                <a:solidFill>
                  <a:schemeClr val="lt1"/>
                </a:solidFill>
                <a:latin typeface="Courier"/>
                <a:ea typeface="Courier"/>
                <a:cs typeface="Courier"/>
                <a:sym typeface="Courier New"/>
              </a:rPr>
              <a:t>Yo</a:t>
            </a:r>
            <a:r>
              <a:rPr lang="en-US" sz="2800"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rgbClr val="00FF00"/>
              </a:buClr>
              <a:buSzPct val="25000"/>
              <a:buFont typeface="Cabin"/>
              <a:buNone/>
            </a:pPr>
            <a:r>
              <a:rPr lang="en-US" sz="2800" i="0" u="none" strike="noStrike" cap="none" dirty="0">
                <a:solidFill>
                  <a:srgbClr val="00FF00"/>
                </a:solidFill>
                <a:latin typeface="Courier"/>
                <a:ea typeface="Courier"/>
                <a:cs typeface="Courier"/>
                <a:sym typeface="Courier New"/>
              </a:rPr>
              <a:t>x</a:t>
            </a:r>
            <a:r>
              <a:rPr lang="en-US" sz="2800" i="0" u="none" strike="noStrike" cap="none" dirty="0">
                <a:solidFill>
                  <a:schemeClr val="lt1"/>
                </a:solidFill>
                <a:latin typeface="Courier"/>
                <a:ea typeface="Courier"/>
                <a:cs typeface="Courier"/>
                <a:sym typeface="Courier New"/>
              </a:rPr>
              <a:t> = </a:t>
            </a:r>
            <a:r>
              <a:rPr lang="en-US" sz="2800" i="0" u="none" strike="noStrike" cap="none" dirty="0">
                <a:solidFill>
                  <a:srgbClr val="00FF00"/>
                </a:solidFill>
                <a:latin typeface="Courier"/>
                <a:ea typeface="Courier"/>
                <a:cs typeface="Courier"/>
                <a:sym typeface="Courier New"/>
              </a:rPr>
              <a:t>x</a:t>
            </a:r>
            <a:r>
              <a:rPr lang="en-US" sz="2800" i="0" u="none" strike="noStrike" cap="none" dirty="0">
                <a:solidFill>
                  <a:schemeClr val="lt1"/>
                </a:solidFill>
                <a:latin typeface="Courier"/>
                <a:ea typeface="Courier"/>
                <a:cs typeface="Courier"/>
                <a:sym typeface="Courier New"/>
              </a:rPr>
              <a:t> </a:t>
            </a:r>
            <a:r>
              <a:rPr lang="en-US" sz="2800" i="0" u="none" strike="noStrike" cap="none" dirty="0">
                <a:solidFill>
                  <a:srgbClr val="00FFFF"/>
                </a:solidFill>
                <a:latin typeface="Courier"/>
                <a:ea typeface="Courier"/>
                <a:cs typeface="Courier"/>
                <a:sym typeface="Courier New"/>
              </a:rPr>
              <a:t>+</a:t>
            </a:r>
            <a:r>
              <a:rPr lang="en-US" sz="2800" i="0" u="none" strike="noStrike" cap="none" dirty="0">
                <a:solidFill>
                  <a:schemeClr val="lt1"/>
                </a:solidFill>
                <a:latin typeface="Courier"/>
                <a:ea typeface="Courier"/>
                <a:cs typeface="Courier"/>
                <a:sym typeface="Courier New"/>
              </a:rPr>
              <a:t> 2</a:t>
            </a:r>
          </a:p>
          <a:p>
            <a:pPr marL="0" marR="0" lvl="0" indent="0" algn="l" rtl="0">
              <a:lnSpc>
                <a:spcPct val="100000"/>
              </a:lnSpc>
              <a:spcBef>
                <a:spcPts val="0"/>
              </a:spcBef>
              <a:spcAft>
                <a:spcPts val="0"/>
              </a:spcAft>
              <a:buClr>
                <a:srgbClr val="FFFF00"/>
              </a:buClr>
              <a:buSzPct val="25000"/>
              <a:buFont typeface="Cabin"/>
              <a:buNone/>
            </a:pPr>
            <a:r>
              <a:rPr lang="en-US" sz="2800" i="0" u="none" strike="noStrike" cap="none" dirty="0">
                <a:solidFill>
                  <a:srgbClr val="FFFF00"/>
                </a:solidFill>
                <a:latin typeface="Courier"/>
                <a:ea typeface="Courier"/>
                <a:cs typeface="Courier"/>
                <a:sym typeface="Courier New"/>
              </a:rPr>
              <a:t>print</a:t>
            </a:r>
            <a:r>
              <a:rPr lang="en-US" sz="2800" dirty="0">
                <a:solidFill>
                  <a:schemeClr val="lt1"/>
                </a:solidFill>
                <a:latin typeface="Courier"/>
                <a:ea typeface="Courier"/>
                <a:cs typeface="Courier"/>
                <a:sym typeface="Courier New"/>
              </a:rPr>
              <a:t>(</a:t>
            </a:r>
            <a:r>
              <a:rPr lang="en-US" sz="2800" i="0" u="none" strike="noStrike" cap="none" dirty="0">
                <a:solidFill>
                  <a:srgbClr val="00FF00"/>
                </a:solidFill>
                <a:latin typeface="Courier"/>
                <a:ea typeface="Courier"/>
                <a:cs typeface="Courier"/>
                <a:sym typeface="Courier New"/>
              </a:rPr>
              <a:t>x</a:t>
            </a:r>
            <a:r>
              <a:rPr lang="en-US" sz="2800" i="0" u="none" strike="noStrike" cap="none" dirty="0">
                <a:solidFill>
                  <a:schemeClr val="bg1"/>
                </a:solidFill>
                <a:latin typeface="Courier"/>
                <a:ea typeface="Courier"/>
                <a:cs typeface="Courier"/>
                <a:sym typeface="Courier New"/>
              </a:rPr>
              <a:t>)</a:t>
            </a:r>
          </a:p>
        </p:txBody>
      </p:sp>
      <p:sp>
        <p:nvSpPr>
          <p:cNvPr id="309" name="Shape 309"/>
          <p:cNvSpPr txBox="1"/>
          <p:nvPr/>
        </p:nvSpPr>
        <p:spPr>
          <a:xfrm>
            <a:off x="13860691" y="4229901"/>
            <a:ext cx="1119187" cy="16637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00FF00"/>
              </a:buClr>
              <a:buSzPct val="25000"/>
              <a:buFont typeface="Cabin"/>
              <a:buNone/>
            </a:pPr>
            <a:r>
              <a:rPr lang="el-GR" sz="3600" u="none" strike="noStrike" cap="none" dirty="0">
                <a:solidFill>
                  <a:srgbClr val="00FF00"/>
                </a:solidFill>
                <a:latin typeface="Arial" charset="0"/>
                <a:ea typeface="Arial" charset="0"/>
                <a:cs typeface="Arial" charset="0"/>
                <a:sym typeface="Cabin"/>
              </a:rPr>
              <a:t>Γειά</a:t>
            </a:r>
            <a:endParaRPr lang="en-US" sz="3600" u="none" strike="noStrike" cap="none" dirty="0">
              <a:solidFill>
                <a:srgbClr val="00FF00"/>
              </a:solidFill>
              <a:latin typeface="Arial" charset="0"/>
              <a:ea typeface="Arial" charset="0"/>
              <a:cs typeface="Arial" charset="0"/>
              <a:sym typeface="Cabin"/>
            </a:endParaRPr>
          </a:p>
          <a:p>
            <a:pPr marL="0" marR="0" lvl="0" indent="0" algn="l" rtl="0">
              <a:lnSpc>
                <a:spcPct val="100000"/>
              </a:lnSpc>
              <a:spcBef>
                <a:spcPts val="0"/>
              </a:spcBef>
              <a:spcAft>
                <a:spcPts val="0"/>
              </a:spcAft>
              <a:buClr>
                <a:srgbClr val="00FF00"/>
              </a:buClr>
              <a:buSzPct val="25000"/>
              <a:buFont typeface="Cabin"/>
              <a:buNone/>
            </a:pPr>
            <a:r>
              <a:rPr lang="en-US" sz="3600" u="none" strike="noStrike" cap="none" dirty="0" err="1">
                <a:solidFill>
                  <a:srgbClr val="00FF00"/>
                </a:solidFill>
                <a:latin typeface="Arial" charset="0"/>
                <a:ea typeface="Arial" charset="0"/>
                <a:cs typeface="Arial" charset="0"/>
                <a:sym typeface="Cabin"/>
              </a:rPr>
              <a:t>Yo</a:t>
            </a:r>
            <a:endParaRPr lang="en-US" sz="3600" u="none" strike="noStrike" cap="none" dirty="0">
              <a:solidFill>
                <a:srgbClr val="00FF00"/>
              </a:solidFill>
              <a:latin typeface="Arial" charset="0"/>
              <a:ea typeface="Arial" charset="0"/>
              <a:cs typeface="Arial" charset="0"/>
              <a:sym typeface="Cabin"/>
            </a:endParaRPr>
          </a:p>
          <a:p>
            <a:pPr marL="0" marR="0" lvl="0" indent="0" algn="l" rtl="0">
              <a:lnSpc>
                <a:spcPct val="100000"/>
              </a:lnSpc>
              <a:spcBef>
                <a:spcPts val="0"/>
              </a:spcBef>
              <a:spcAft>
                <a:spcPts val="0"/>
              </a:spcAft>
              <a:buClr>
                <a:srgbClr val="00FF00"/>
              </a:buClr>
              <a:buSzPct val="25000"/>
              <a:buFont typeface="Cabin"/>
              <a:buNone/>
            </a:pPr>
            <a:r>
              <a:rPr lang="en-US" sz="3600" u="none" strike="noStrike" cap="none" dirty="0">
                <a:solidFill>
                  <a:srgbClr val="00FF00"/>
                </a:solidFill>
                <a:latin typeface="Arial" charset="0"/>
                <a:ea typeface="Arial" charset="0"/>
                <a:cs typeface="Arial" charset="0"/>
                <a:sym typeface="Cabin"/>
              </a:rPr>
              <a:t>7</a:t>
            </a:r>
          </a:p>
        </p:txBody>
      </p:sp>
      <p:sp>
        <p:nvSpPr>
          <p:cNvPr id="310" name="Shape 310"/>
          <p:cNvSpPr txBox="1"/>
          <p:nvPr/>
        </p:nvSpPr>
        <p:spPr>
          <a:xfrm>
            <a:off x="8001000" y="1174754"/>
            <a:ext cx="7843838" cy="1473199"/>
          </a:xfrm>
          <a:prstGeom prst="rect">
            <a:avLst/>
          </a:prstGeom>
          <a:noFill/>
          <a:ln w="76200" cap="flat" cmpd="sng">
            <a:solidFill>
              <a:srgbClr val="00FFFF"/>
            </a:solidFill>
            <a:prstDash val="solid"/>
            <a:round/>
            <a:headEnd type="none" w="med" len="med"/>
            <a:tailEnd type="none" w="med" len="med"/>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2500" u="none" strike="noStrike" cap="none" dirty="0">
                <a:solidFill>
                  <a:schemeClr val="lt1"/>
                </a:solidFill>
                <a:latin typeface="Arial" charset="0"/>
                <a:ea typeface="Arial" charset="0"/>
                <a:cs typeface="Arial" charset="0"/>
                <a:sym typeface="Cabin"/>
              </a:rPr>
              <a:t>    </a:t>
            </a:r>
            <a:r>
              <a:rPr lang="en-US" sz="2500" u="none" strike="noStrike" cap="none" dirty="0">
                <a:solidFill>
                  <a:srgbClr val="FFFF00"/>
                </a:solidFill>
                <a:latin typeface="Arial" charset="0"/>
                <a:ea typeface="Arial" charset="0"/>
                <a:cs typeface="Arial" charset="0"/>
                <a:sym typeface="Cabin"/>
              </a:rPr>
              <a:t>print(</a:t>
            </a:r>
            <a:r>
              <a:rPr lang="en-US" sz="2500" u="none" strike="noStrike" cap="none" dirty="0">
                <a:solidFill>
                  <a:schemeClr val="lt1"/>
                </a:solidFill>
                <a:latin typeface="Arial" charset="0"/>
                <a:ea typeface="Arial" charset="0"/>
                <a:cs typeface="Arial" charset="0"/>
                <a:sym typeface="Cabin"/>
              </a:rPr>
              <a:t>"</a:t>
            </a:r>
            <a:r>
              <a:rPr lang="el-GR" sz="2500" u="none" strike="noStrike" cap="none" dirty="0">
                <a:solidFill>
                  <a:schemeClr val="lt1"/>
                </a:solidFill>
                <a:latin typeface="Arial" charset="0"/>
                <a:ea typeface="Arial" charset="0"/>
                <a:cs typeface="Arial" charset="0"/>
                <a:sym typeface="Cabin"/>
              </a:rPr>
              <a:t>Είμαι ξυλοκόπος και είμαι εντάξει</a:t>
            </a:r>
            <a:r>
              <a:rPr lang="en-US" sz="2500" u="none" strike="noStrike" cap="none" dirty="0">
                <a:solidFill>
                  <a:schemeClr val="lt1"/>
                </a:solidFill>
                <a:latin typeface="Arial" charset="0"/>
                <a:ea typeface="Arial" charset="0"/>
                <a:cs typeface="Arial" charset="0"/>
                <a:sym typeface="Cabin"/>
              </a:rPr>
              <a:t>."</a:t>
            </a:r>
            <a:r>
              <a:rPr lang="en-US" sz="2500" u="none" strike="noStrike" cap="none" dirty="0">
                <a:solidFill>
                  <a:srgbClr val="FFFF00"/>
                </a:solidFill>
                <a:latin typeface="Arial" charset="0"/>
                <a:ea typeface="Arial" charset="0"/>
                <a:cs typeface="Arial" charset="0"/>
                <a:sym typeface="Cabin"/>
              </a:rPr>
              <a:t>)</a:t>
            </a:r>
            <a:r>
              <a:rPr lang="en-US" sz="2500" u="none" strike="noStrike" cap="none" dirty="0">
                <a:solidFill>
                  <a:schemeClr val="lt1"/>
                </a:solidFill>
                <a:latin typeface="Arial" charset="0"/>
                <a:ea typeface="Arial" charset="0"/>
                <a:cs typeface="Arial" charset="0"/>
                <a:sym typeface="Cabin"/>
              </a:rPr>
              <a:t>    </a:t>
            </a:r>
          </a:p>
          <a:p>
            <a:pPr marL="0" marR="0" lvl="0" indent="0" algn="l" rtl="0">
              <a:lnSpc>
                <a:spcPct val="100000"/>
              </a:lnSpc>
              <a:spcBef>
                <a:spcPts val="0"/>
              </a:spcBef>
              <a:spcAft>
                <a:spcPts val="0"/>
              </a:spcAft>
              <a:buClr>
                <a:schemeClr val="lt1"/>
              </a:buClr>
              <a:buSzPct val="25000"/>
              <a:buFont typeface="Cabin"/>
              <a:buNone/>
            </a:pPr>
            <a:r>
              <a:rPr lang="en-US" sz="2500" u="none" strike="noStrike" cap="none" dirty="0">
                <a:solidFill>
                  <a:schemeClr val="lt1"/>
                </a:solidFill>
                <a:latin typeface="Arial" charset="0"/>
                <a:ea typeface="Arial" charset="0"/>
                <a:cs typeface="Arial" charset="0"/>
                <a:sym typeface="Cabin"/>
              </a:rPr>
              <a:t>    </a:t>
            </a:r>
            <a:r>
              <a:rPr lang="en-US" sz="2500" u="none" strike="noStrike" cap="none" dirty="0">
                <a:solidFill>
                  <a:srgbClr val="FFFF00"/>
                </a:solidFill>
                <a:latin typeface="Arial" charset="0"/>
                <a:ea typeface="Arial" charset="0"/>
                <a:cs typeface="Arial" charset="0"/>
                <a:sym typeface="Cabin"/>
              </a:rPr>
              <a:t>print(</a:t>
            </a:r>
            <a:r>
              <a:rPr lang="en-US" sz="2500" u="none" strike="noStrike" cap="none" dirty="0">
                <a:solidFill>
                  <a:schemeClr val="lt1"/>
                </a:solidFill>
                <a:latin typeface="Arial" charset="0"/>
                <a:ea typeface="Arial" charset="0"/>
                <a:cs typeface="Arial" charset="0"/>
                <a:sym typeface="Cabin"/>
              </a:rPr>
              <a:t>'</a:t>
            </a:r>
            <a:r>
              <a:rPr lang="el-GR" sz="2500" u="none" strike="noStrike" cap="none" dirty="0">
                <a:solidFill>
                  <a:schemeClr val="lt1"/>
                </a:solidFill>
                <a:latin typeface="Arial" charset="0"/>
                <a:ea typeface="Arial" charset="0"/>
                <a:cs typeface="Arial" charset="0"/>
                <a:sym typeface="Cabin"/>
              </a:rPr>
              <a:t>Κοιμάμαι όλη τη νύχτα και δουλεύω όλη μέρα</a:t>
            </a:r>
            <a:r>
              <a:rPr lang="en-US" sz="2500" u="none" strike="noStrike" cap="none" dirty="0">
                <a:solidFill>
                  <a:schemeClr val="lt1"/>
                </a:solidFill>
                <a:latin typeface="Arial" charset="0"/>
                <a:ea typeface="Arial" charset="0"/>
                <a:cs typeface="Arial" charset="0"/>
                <a:sym typeface="Cabin"/>
              </a:rPr>
              <a:t>.'</a:t>
            </a:r>
            <a:r>
              <a:rPr lang="en-US" sz="2500" u="none" strike="noStrike" cap="none" dirty="0">
                <a:solidFill>
                  <a:srgbClr val="FFFF00"/>
                </a:solidFill>
                <a:latin typeface="Arial" charset="0"/>
                <a:ea typeface="Arial" charset="0"/>
                <a:cs typeface="Arial" charset="0"/>
                <a:sym typeface="Cabin"/>
              </a:rPr>
              <a:t>)</a:t>
            </a:r>
          </a:p>
        </p:txBody>
      </p:sp>
      <p:sp>
        <p:nvSpPr>
          <p:cNvPr id="311" name="Shape 311"/>
          <p:cNvSpPr txBox="1"/>
          <p:nvPr/>
        </p:nvSpPr>
        <p:spPr>
          <a:xfrm>
            <a:off x="5719318" y="1667337"/>
            <a:ext cx="2180091" cy="5080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00FF00"/>
              </a:buClr>
              <a:buSzPct val="25000"/>
              <a:buFont typeface="Cabin"/>
              <a:buNone/>
            </a:pPr>
            <a:r>
              <a:rPr lang="en-US" sz="2800" u="none" strike="noStrike" cap="none" dirty="0" err="1">
                <a:solidFill>
                  <a:srgbClr val="00FF00"/>
                </a:solidFill>
                <a:latin typeface="Arial" charset="0"/>
                <a:ea typeface="Arial" charset="0"/>
                <a:cs typeface="Arial" charset="0"/>
                <a:sym typeface="Cabin"/>
              </a:rPr>
              <a:t>print_lyrics</a:t>
            </a:r>
            <a:r>
              <a:rPr lang="en-US" sz="2800" u="none" strike="noStrike" cap="none" dirty="0">
                <a:solidFill>
                  <a:schemeClr val="lt1"/>
                </a:solidFill>
                <a:latin typeface="Arial" charset="0"/>
                <a:ea typeface="Arial" charset="0"/>
                <a:cs typeface="Arial" charset="0"/>
                <a:sym typeface="Cabin"/>
              </a:rPr>
              <a: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315"/>
        <p:cNvGrpSpPr/>
        <p:nvPr/>
      </p:nvGrpSpPr>
      <p:grpSpPr>
        <a:xfrm>
          <a:off x="0" y="0"/>
          <a:ext cx="0" cy="0"/>
          <a:chOff x="0" y="0"/>
          <a:chExt cx="0" cy="0"/>
        </a:xfrm>
      </p:grpSpPr>
      <p:sp>
        <p:nvSpPr>
          <p:cNvPr id="316" name="Shape 316"/>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00FF"/>
              </a:buClr>
              <a:buSzPct val="25000"/>
              <a:buFont typeface="Cabin"/>
              <a:buNone/>
            </a:pPr>
            <a:r>
              <a:rPr lang="el-GR" sz="7600" u="none" strike="noStrike" cap="none" dirty="0">
                <a:solidFill>
                  <a:srgbClr val="FFD966"/>
                </a:solidFill>
                <a:latin typeface="Arial" charset="0"/>
                <a:ea typeface="Arial" charset="0"/>
                <a:cs typeface="Arial" charset="0"/>
                <a:sym typeface="Cabin"/>
              </a:rPr>
              <a:t>Ορισμό</a:t>
            </a:r>
            <a:r>
              <a:rPr lang="el-GR" sz="7600" dirty="0">
                <a:solidFill>
                  <a:srgbClr val="FFD966"/>
                </a:solidFill>
                <a:latin typeface="Arial" charset="0"/>
                <a:ea typeface="Arial" charset="0"/>
                <a:cs typeface="Arial" charset="0"/>
                <a:sym typeface="Cabin"/>
              </a:rPr>
              <a:t>ς</a:t>
            </a:r>
            <a:r>
              <a:rPr lang="el-GR" sz="7600" u="none" strike="noStrike" cap="none" dirty="0">
                <a:solidFill>
                  <a:srgbClr val="FFD966"/>
                </a:solidFill>
                <a:latin typeface="Arial" charset="0"/>
                <a:ea typeface="Arial" charset="0"/>
                <a:cs typeface="Arial" charset="0"/>
                <a:sym typeface="Cabin"/>
              </a:rPr>
              <a:t> και Χρήση</a:t>
            </a:r>
            <a:endParaRPr lang="en-US" sz="7600" u="none" strike="noStrike" cap="none" dirty="0">
              <a:solidFill>
                <a:srgbClr val="FFD966"/>
              </a:solidFill>
              <a:latin typeface="Arial" charset="0"/>
              <a:ea typeface="Arial" charset="0"/>
              <a:cs typeface="Arial" charset="0"/>
              <a:sym typeface="Cabin"/>
            </a:endParaRPr>
          </a:p>
        </p:txBody>
      </p:sp>
      <p:sp>
        <p:nvSpPr>
          <p:cNvPr id="317" name="Shape 317"/>
          <p:cNvSpPr txBox="1">
            <a:spLocks noGrp="1"/>
          </p:cNvSpPr>
          <p:nvPr>
            <p:ph type="body" idx="1"/>
          </p:nvPr>
        </p:nvSpPr>
        <p:spPr>
          <a:xfrm>
            <a:off x="1155700" y="2988439"/>
            <a:ext cx="13932000" cy="3916538"/>
          </a:xfrm>
          <a:prstGeom prst="rect">
            <a:avLst/>
          </a:prstGeom>
          <a:noFill/>
          <a:ln>
            <a:noFill/>
          </a:ln>
        </p:spPr>
        <p:txBody>
          <a:bodyPr lIns="38100" tIns="38100" rIns="38100" bIns="38100" anchor="ctr" anchorCtr="0">
            <a:noAutofit/>
          </a:bodyPr>
          <a:lstStyle/>
          <a:p>
            <a:pPr marL="749300" marR="0" lvl="0" indent="-371094" algn="l" rtl="0">
              <a:lnSpc>
                <a:spcPct val="115000"/>
              </a:lnSpc>
              <a:spcBef>
                <a:spcPts val="0"/>
              </a:spcBef>
              <a:spcAft>
                <a:spcPts val="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Αφού </a:t>
            </a:r>
            <a:r>
              <a:rPr lang="el-GR" sz="3600" dirty="0">
                <a:solidFill>
                  <a:srgbClr val="FFFF00"/>
                </a:solidFill>
                <a:latin typeface="Arial" charset="0"/>
                <a:cs typeface="Arial" charset="0"/>
                <a:sym typeface="Cabin"/>
              </a:rPr>
              <a:t>ορίσουμε</a:t>
            </a:r>
            <a:r>
              <a:rPr lang="el-GR" sz="3600" u="none" strike="noStrike" cap="none" dirty="0">
                <a:solidFill>
                  <a:schemeClr val="lt1"/>
                </a:solidFill>
                <a:latin typeface="Arial" charset="0"/>
                <a:ea typeface="Arial" charset="0"/>
                <a:cs typeface="Arial" charset="0"/>
                <a:sym typeface="Cabin"/>
              </a:rPr>
              <a:t> μια συνάρτηση, μπορούμε να την </a:t>
            </a:r>
            <a:r>
              <a:rPr lang="el-GR" sz="3600" dirty="0">
                <a:solidFill>
                  <a:srgbClr val="00FF00"/>
                </a:solidFill>
                <a:latin typeface="Arial" charset="0"/>
                <a:cs typeface="Arial" charset="0"/>
                <a:sym typeface="Cabin"/>
              </a:rPr>
              <a:t>καλέσουμε</a:t>
            </a:r>
            <a:r>
              <a:rPr lang="el-GR" sz="3600" u="none" strike="noStrike" cap="none" dirty="0">
                <a:solidFill>
                  <a:schemeClr val="lt1"/>
                </a:solidFill>
                <a:latin typeface="Arial" charset="0"/>
                <a:ea typeface="Arial" charset="0"/>
                <a:cs typeface="Arial" charset="0"/>
                <a:sym typeface="Cabin"/>
              </a:rPr>
              <a:t> (ή να την </a:t>
            </a:r>
            <a:r>
              <a:rPr lang="el-GR" sz="3600" dirty="0">
                <a:solidFill>
                  <a:srgbClr val="00FF00"/>
                </a:solidFill>
                <a:latin typeface="Arial" charset="0"/>
                <a:cs typeface="Arial" charset="0"/>
                <a:sym typeface="Cabin"/>
              </a:rPr>
              <a:t>εκτελέσουμε</a:t>
            </a:r>
            <a:r>
              <a:rPr lang="el-GR" sz="3600" u="none" strike="noStrike" cap="none" dirty="0">
                <a:solidFill>
                  <a:schemeClr val="lt1"/>
                </a:solidFill>
                <a:latin typeface="Arial" charset="0"/>
                <a:ea typeface="Arial" charset="0"/>
                <a:cs typeface="Arial" charset="0"/>
                <a:sym typeface="Cabin"/>
              </a:rPr>
              <a:t>) όσες φορές θέλουμε</a:t>
            </a:r>
            <a:endParaRPr lang="en-US" sz="3600" u="none" strike="noStrike" cap="none" dirty="0">
              <a:solidFill>
                <a:schemeClr val="lt1"/>
              </a:solidFill>
              <a:latin typeface="Arial" charset="0"/>
              <a:ea typeface="Arial" charset="0"/>
              <a:cs typeface="Arial" charset="0"/>
              <a:sym typeface="Cabin"/>
            </a:endParaRPr>
          </a:p>
          <a:p>
            <a:pPr marL="749300" marR="0" lvl="0" indent="-371094" algn="l" rtl="0">
              <a:lnSpc>
                <a:spcPct val="115000"/>
              </a:lnSpc>
              <a:spcBef>
                <a:spcPts val="3500"/>
              </a:spcBef>
              <a:spcAft>
                <a:spcPts val="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Αποτελεί πλέον ένα </a:t>
            </a:r>
            <a:r>
              <a:rPr lang="el-GR" sz="3600" u="none" strike="noStrike" cap="none" dirty="0">
                <a:solidFill>
                  <a:srgbClr val="FFFF00"/>
                </a:solidFill>
                <a:latin typeface="Arial" charset="0"/>
                <a:ea typeface="Arial" charset="0"/>
                <a:cs typeface="Arial" charset="0"/>
                <a:sym typeface="Cabin"/>
              </a:rPr>
              <a:t>αποθηκευμένο</a:t>
            </a:r>
            <a:r>
              <a:rPr lang="en-US" sz="3600" u="none" strike="noStrike" cap="none" dirty="0">
                <a:solidFill>
                  <a:schemeClr val="lt1"/>
                </a:solidFill>
                <a:latin typeface="Arial" charset="0"/>
                <a:ea typeface="Arial" charset="0"/>
                <a:cs typeface="Arial" charset="0"/>
                <a:sym typeface="Cabin"/>
              </a:rPr>
              <a:t> </a:t>
            </a:r>
            <a:r>
              <a:rPr lang="el-GR" sz="3600" u="none" strike="noStrike" cap="none" dirty="0">
                <a:solidFill>
                  <a:schemeClr val="lt1"/>
                </a:solidFill>
                <a:latin typeface="Arial" charset="0"/>
                <a:ea typeface="Arial" charset="0"/>
                <a:cs typeface="Arial" charset="0"/>
                <a:sym typeface="Cabin"/>
              </a:rPr>
              <a:t>και</a:t>
            </a:r>
            <a:r>
              <a:rPr lang="en-US" sz="3600" u="none" strike="noStrike" cap="none" dirty="0">
                <a:solidFill>
                  <a:schemeClr val="lt1"/>
                </a:solidFill>
                <a:latin typeface="Arial" charset="0"/>
                <a:ea typeface="Arial" charset="0"/>
                <a:cs typeface="Arial" charset="0"/>
                <a:sym typeface="Cabin"/>
              </a:rPr>
              <a:t> </a:t>
            </a:r>
            <a:r>
              <a:rPr lang="el-GR" sz="3600" u="none" strike="noStrike" cap="none" dirty="0">
                <a:solidFill>
                  <a:srgbClr val="00FF00"/>
                </a:solidFill>
                <a:latin typeface="Arial" charset="0"/>
                <a:ea typeface="Arial" charset="0"/>
                <a:cs typeface="Arial" charset="0"/>
                <a:sym typeface="Cabin"/>
              </a:rPr>
              <a:t>επαναχρησιμοποιήσιμο</a:t>
            </a:r>
            <a:r>
              <a:rPr lang="en-US" sz="3600" u="none" strike="noStrike" cap="none" dirty="0">
                <a:solidFill>
                  <a:schemeClr val="lt1"/>
                </a:solidFill>
                <a:latin typeface="Arial" charset="0"/>
                <a:ea typeface="Arial" charset="0"/>
                <a:cs typeface="Arial" charset="0"/>
                <a:sym typeface="Cabin"/>
              </a:rPr>
              <a:t> </a:t>
            </a:r>
            <a:r>
              <a:rPr lang="el-GR" sz="3600" u="none" strike="noStrike" cap="none" dirty="0">
                <a:solidFill>
                  <a:schemeClr val="lt1"/>
                </a:solidFill>
                <a:latin typeface="Arial" charset="0"/>
                <a:ea typeface="Arial" charset="0"/>
                <a:cs typeface="Arial" charset="0"/>
                <a:sym typeface="Cabin"/>
              </a:rPr>
              <a:t>μοτίβο</a:t>
            </a:r>
            <a:endParaRPr lang="en-US" sz="3600" u="none" strike="noStrike" cap="none" dirty="0">
              <a:solidFill>
                <a:schemeClr val="lt1"/>
              </a:solidFill>
              <a:latin typeface="Arial" charset="0"/>
              <a:ea typeface="Arial" charset="0"/>
              <a:cs typeface="Arial" charset="0"/>
              <a:sym typeface="Cabin"/>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321"/>
        <p:cNvGrpSpPr/>
        <p:nvPr/>
      </p:nvGrpSpPr>
      <p:grpSpPr>
        <a:xfrm>
          <a:off x="0" y="0"/>
          <a:ext cx="0" cy="0"/>
          <a:chOff x="0" y="0"/>
          <a:chExt cx="0" cy="0"/>
        </a:xfrm>
      </p:grpSpPr>
      <p:sp>
        <p:nvSpPr>
          <p:cNvPr id="322" name="Shape 322"/>
          <p:cNvSpPr txBox="1"/>
          <p:nvPr/>
        </p:nvSpPr>
        <p:spPr>
          <a:xfrm>
            <a:off x="1078374" y="985825"/>
            <a:ext cx="13094825" cy="60927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00FF00"/>
              </a:buClr>
              <a:buSzPct val="25000"/>
              <a:buFont typeface="Cabin"/>
              <a:buNone/>
            </a:pPr>
            <a:r>
              <a:rPr lang="en-US" sz="3000" i="0" u="none" strike="noStrike" cap="none" dirty="0">
                <a:solidFill>
                  <a:srgbClr val="00FF00"/>
                </a:solidFill>
                <a:latin typeface="Courier"/>
                <a:ea typeface="Courier"/>
                <a:cs typeface="Courier"/>
                <a:sym typeface="Courier New"/>
              </a:rPr>
              <a:t>x</a:t>
            </a:r>
            <a:r>
              <a:rPr lang="en-US" sz="3000" i="0" u="none" strike="noStrike" cap="none" dirty="0">
                <a:solidFill>
                  <a:schemeClr val="lt1"/>
                </a:solidFill>
                <a:latin typeface="Courier"/>
                <a:ea typeface="Courier"/>
                <a:cs typeface="Courier"/>
                <a:sym typeface="Courier New"/>
              </a:rPr>
              <a:t> = 5</a:t>
            </a:r>
          </a:p>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a:solidFill>
                  <a:srgbClr val="FFFF00"/>
                </a:solidFill>
                <a:latin typeface="Courier"/>
                <a:ea typeface="Courier"/>
                <a:cs typeface="Courier"/>
                <a:sym typeface="Courier New"/>
              </a:rPr>
              <a:t>print</a:t>
            </a:r>
            <a:r>
              <a:rPr lang="en-US" sz="3000" dirty="0">
                <a:solidFill>
                  <a:schemeClr val="lt1"/>
                </a:solidFill>
                <a:latin typeface="Courier"/>
                <a:ea typeface="Courier"/>
                <a:cs typeface="Courier"/>
                <a:sym typeface="Courier New"/>
              </a:rPr>
              <a:t>(</a:t>
            </a:r>
            <a:r>
              <a:rPr lang="en-US" sz="3000" i="0" u="none" strike="noStrike" cap="none" dirty="0">
                <a:solidFill>
                  <a:schemeClr val="lt1"/>
                </a:solidFill>
                <a:latin typeface="Courier"/>
                <a:ea typeface="Courier"/>
                <a:cs typeface="Courier"/>
                <a:sym typeface="Courier New"/>
              </a:rPr>
              <a:t>‘</a:t>
            </a:r>
            <a:r>
              <a:rPr lang="el-GR" sz="3000" i="0" u="none" strike="noStrike" cap="none" dirty="0">
                <a:solidFill>
                  <a:schemeClr val="lt1"/>
                </a:solidFill>
                <a:latin typeface="Courier"/>
                <a:ea typeface="Courier"/>
                <a:cs typeface="Courier"/>
                <a:sym typeface="Courier New"/>
              </a:rPr>
              <a:t>Γειά</a:t>
            </a:r>
            <a:r>
              <a:rPr lang="en-US" sz="3000" i="0" u="none" strike="noStrike" cap="none" dirty="0">
                <a:solidFill>
                  <a:schemeClr val="lt1"/>
                </a:solidFill>
                <a:latin typeface="Courier"/>
                <a:ea typeface="Courier"/>
                <a:cs typeface="Courier"/>
                <a:sym typeface="Courier New"/>
              </a:rPr>
              <a:t>')</a:t>
            </a:r>
          </a:p>
          <a:p>
            <a:pPr marL="0" marR="0" lvl="0" indent="0" algn="ctr" rtl="0">
              <a:lnSpc>
                <a:spcPct val="100000"/>
              </a:lnSpc>
              <a:spcBef>
                <a:spcPts val="0"/>
              </a:spcBef>
              <a:spcAft>
                <a:spcPts val="0"/>
              </a:spcAft>
              <a:buNone/>
            </a:pPr>
            <a:endParaRPr sz="3000" i="0" u="none" strike="noStrike" cap="none" dirty="0">
              <a:solidFill>
                <a:srgbClr val="FFFF00"/>
              </a:solidFill>
              <a:latin typeface="Courier"/>
              <a:ea typeface="Courier"/>
              <a:cs typeface="Courier"/>
              <a:sym typeface="Courier New"/>
            </a:endParaRPr>
          </a:p>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err="1">
                <a:solidFill>
                  <a:srgbClr val="FFFF00"/>
                </a:solidFill>
                <a:latin typeface="Courier"/>
                <a:ea typeface="Courier"/>
                <a:cs typeface="Courier"/>
                <a:sym typeface="Courier New"/>
              </a:rPr>
              <a:t>def</a:t>
            </a:r>
            <a:r>
              <a:rPr lang="en-US" sz="3000" i="0" u="none" strike="noStrike" cap="none" dirty="0">
                <a:solidFill>
                  <a:schemeClr val="lt1"/>
                </a:solidFill>
                <a:latin typeface="Courier"/>
                <a:ea typeface="Courier"/>
                <a:cs typeface="Courier"/>
                <a:sym typeface="Courier New"/>
              </a:rPr>
              <a:t> </a:t>
            </a:r>
            <a:r>
              <a:rPr lang="en-US" sz="3000" i="0" u="none" strike="noStrike" cap="none" dirty="0" err="1">
                <a:solidFill>
                  <a:srgbClr val="00FF00"/>
                </a:solidFill>
                <a:latin typeface="Courier"/>
                <a:ea typeface="Courier"/>
                <a:cs typeface="Courier"/>
                <a:sym typeface="Courier New"/>
              </a:rPr>
              <a:t>print_lyrics</a:t>
            </a:r>
            <a:r>
              <a:rPr lang="en-US" sz="3000" i="0" u="none" strike="noStrike" cap="none" dirty="0">
                <a:solidFill>
                  <a:schemeClr val="lt1"/>
                </a:solidFill>
                <a:latin typeface="Courier"/>
                <a:ea typeface="Courier"/>
                <a:cs typeface="Courier"/>
                <a:sym typeface="Courier New"/>
              </a:rPr>
              <a:t>(): </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 </a:t>
            </a:r>
            <a:r>
              <a:rPr lang="el-GR" sz="3000" i="0" u="none" strike="noStrike" cap="none" dirty="0">
                <a:solidFill>
                  <a:schemeClr val="lt1"/>
                </a:solidFill>
                <a:latin typeface="Courier"/>
                <a:ea typeface="Courier"/>
                <a:cs typeface="Courier"/>
                <a:sym typeface="Courier New"/>
              </a:rPr>
              <a:t>   </a:t>
            </a:r>
            <a:r>
              <a:rPr lang="el-GR" sz="3000" i="0" u="none" strike="noStrike" cap="none" dirty="0" err="1">
                <a:solidFill>
                  <a:schemeClr val="lt1"/>
                </a:solidFill>
                <a:latin typeface="Courier"/>
                <a:ea typeface="Courier"/>
                <a:cs typeface="Courier"/>
                <a:sym typeface="Courier New"/>
              </a:rPr>
              <a:t>print</a:t>
            </a:r>
            <a:r>
              <a:rPr lang="el-GR" sz="3000" i="0" u="none" strike="noStrike" cap="none" dirty="0">
                <a:solidFill>
                  <a:schemeClr val="lt1"/>
                </a:solidFill>
                <a:latin typeface="Courier"/>
                <a:ea typeface="Courier"/>
                <a:cs typeface="Courier"/>
                <a:sym typeface="Courier New"/>
              </a:rPr>
              <a:t>("Είμαι ξυλοκόπος και είμαι εντάξει.")</a:t>
            </a:r>
          </a:p>
          <a:p>
            <a:pPr marL="0" marR="0" lvl="0" indent="0" algn="l" rtl="0">
              <a:lnSpc>
                <a:spcPct val="100000"/>
              </a:lnSpc>
              <a:spcBef>
                <a:spcPts val="0"/>
              </a:spcBef>
              <a:spcAft>
                <a:spcPts val="0"/>
              </a:spcAft>
              <a:buClr>
                <a:schemeClr val="lt1"/>
              </a:buClr>
              <a:buSzPct val="25000"/>
              <a:buFont typeface="Cabin"/>
              <a:buNone/>
            </a:pPr>
            <a:r>
              <a:rPr lang="el-GR" sz="3000" i="0" u="none" strike="noStrike" cap="none" dirty="0">
                <a:solidFill>
                  <a:schemeClr val="lt1"/>
                </a:solidFill>
                <a:latin typeface="Courier"/>
                <a:ea typeface="Courier"/>
                <a:cs typeface="Courier"/>
                <a:sym typeface="Courier New"/>
              </a:rPr>
              <a:t>    </a:t>
            </a:r>
            <a:r>
              <a:rPr lang="el-GR" sz="3000" i="0" u="none" strike="noStrike" cap="none" dirty="0" err="1">
                <a:solidFill>
                  <a:schemeClr val="lt1"/>
                </a:solidFill>
                <a:latin typeface="Courier"/>
                <a:ea typeface="Courier"/>
                <a:cs typeface="Courier"/>
                <a:sym typeface="Courier New"/>
              </a:rPr>
              <a:t>print</a:t>
            </a:r>
            <a:r>
              <a:rPr lang="el-GR" sz="3000" i="0" u="none" strike="noStrike" cap="none" dirty="0">
                <a:solidFill>
                  <a:schemeClr val="lt1"/>
                </a:solidFill>
                <a:latin typeface="Courier"/>
                <a:ea typeface="Courier"/>
                <a:cs typeface="Courier"/>
                <a:sym typeface="Courier New"/>
              </a:rPr>
              <a:t>('Κοιμάμαι όλη τη νύχτα και δουλεύω όλη μέρα.')</a:t>
            </a:r>
            <a:endParaRPr lang="en-US" sz="3000" i="0" u="none" strike="noStrike" cap="none" dirty="0">
              <a:solidFill>
                <a:schemeClr val="lt1"/>
              </a:solidFill>
              <a:latin typeface="Courier"/>
              <a:ea typeface="Courier"/>
              <a:cs typeface="Courier"/>
              <a:sym typeface="Courier New"/>
            </a:endParaRPr>
          </a:p>
          <a:p>
            <a:pPr marL="0" marR="0" lvl="0" indent="0" algn="ctr" rtl="0">
              <a:lnSpc>
                <a:spcPct val="100000"/>
              </a:lnSpc>
              <a:spcBef>
                <a:spcPts val="0"/>
              </a:spcBef>
              <a:spcAft>
                <a:spcPts val="0"/>
              </a:spcAft>
              <a:buNone/>
            </a:pPr>
            <a:endParaRPr sz="3000" i="0" u="none" strike="noStrike" cap="none" dirty="0">
              <a:solidFill>
                <a:schemeClr val="lt1"/>
              </a:solidFill>
              <a:latin typeface="Courier"/>
              <a:ea typeface="Courier"/>
              <a:cs typeface="Courier"/>
              <a:sym typeface="Courier New"/>
            </a:endParaRPr>
          </a:p>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a:solidFill>
                  <a:srgbClr val="FFFF00"/>
                </a:solidFill>
                <a:latin typeface="Courier"/>
                <a:ea typeface="Courier"/>
                <a:cs typeface="Courier"/>
                <a:sym typeface="Courier New"/>
              </a:rPr>
              <a:t>print</a:t>
            </a:r>
            <a:r>
              <a:rPr lang="en-US" sz="3000" dirty="0">
                <a:solidFill>
                  <a:schemeClr val="lt1"/>
                </a:solidFill>
                <a:latin typeface="Courier"/>
                <a:ea typeface="Courier"/>
                <a:cs typeface="Courier"/>
                <a:sym typeface="Courier New"/>
              </a:rPr>
              <a:t>(</a:t>
            </a:r>
            <a:r>
              <a:rPr lang="en-US" sz="3000" i="0" u="none" strike="noStrike" cap="none" dirty="0">
                <a:solidFill>
                  <a:schemeClr val="lt1"/>
                </a:solidFill>
                <a:latin typeface="Courier"/>
                <a:ea typeface="Courier"/>
                <a:cs typeface="Courier"/>
                <a:sym typeface="Courier New"/>
              </a:rPr>
              <a:t>'</a:t>
            </a:r>
            <a:r>
              <a:rPr lang="en-US" sz="3000" i="0" u="none" strike="noStrike" cap="none" dirty="0" err="1">
                <a:solidFill>
                  <a:schemeClr val="lt1"/>
                </a:solidFill>
                <a:latin typeface="Courier"/>
                <a:ea typeface="Courier"/>
                <a:cs typeface="Courier"/>
                <a:sym typeface="Courier New"/>
              </a:rPr>
              <a:t>Yo</a:t>
            </a:r>
            <a:r>
              <a:rPr lang="en-US" sz="3000"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rgbClr val="00FF00"/>
              </a:buClr>
              <a:buSzPct val="25000"/>
              <a:buFont typeface="Cabin"/>
              <a:buNone/>
            </a:pPr>
            <a:r>
              <a:rPr lang="en-US" sz="3000" i="0" u="none" strike="noStrike" cap="none" dirty="0" err="1">
                <a:solidFill>
                  <a:srgbClr val="00FF00"/>
                </a:solidFill>
                <a:latin typeface="Courier"/>
                <a:ea typeface="Courier"/>
                <a:cs typeface="Courier"/>
                <a:sym typeface="Courier New"/>
              </a:rPr>
              <a:t>print_lyrics</a:t>
            </a:r>
            <a:r>
              <a:rPr lang="en-US" sz="3000"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rgbClr val="00FF00"/>
              </a:buClr>
              <a:buSzPct val="25000"/>
              <a:buFont typeface="Cabin"/>
              <a:buNone/>
            </a:pPr>
            <a:r>
              <a:rPr lang="en-US" sz="3000" i="0" u="none" strike="noStrike" cap="none" dirty="0">
                <a:solidFill>
                  <a:srgbClr val="00FF00"/>
                </a:solidFill>
                <a:latin typeface="Courier"/>
                <a:ea typeface="Courier"/>
                <a:cs typeface="Courier"/>
                <a:sym typeface="Courier New"/>
              </a:rPr>
              <a:t>x</a:t>
            </a:r>
            <a:r>
              <a:rPr lang="en-US" sz="3000" i="0" u="none" strike="noStrike" cap="none" dirty="0">
                <a:solidFill>
                  <a:schemeClr val="lt1"/>
                </a:solidFill>
                <a:latin typeface="Courier"/>
                <a:ea typeface="Courier"/>
                <a:cs typeface="Courier"/>
                <a:sym typeface="Courier New"/>
              </a:rPr>
              <a:t> = </a:t>
            </a:r>
            <a:r>
              <a:rPr lang="en-US" sz="3000" i="0" u="none" strike="noStrike" cap="none" dirty="0">
                <a:solidFill>
                  <a:srgbClr val="00FF00"/>
                </a:solidFill>
                <a:latin typeface="Courier"/>
                <a:ea typeface="Courier"/>
                <a:cs typeface="Courier"/>
                <a:sym typeface="Courier New"/>
              </a:rPr>
              <a:t>x</a:t>
            </a: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00FFFF"/>
                </a:solidFill>
                <a:latin typeface="Courier"/>
                <a:ea typeface="Courier"/>
                <a:cs typeface="Courier"/>
                <a:sym typeface="Courier New"/>
              </a:rPr>
              <a:t>+</a:t>
            </a:r>
            <a:r>
              <a:rPr lang="en-US" sz="3000" i="0" u="none" strike="noStrike" cap="none" dirty="0">
                <a:solidFill>
                  <a:schemeClr val="lt1"/>
                </a:solidFill>
                <a:latin typeface="Courier"/>
                <a:ea typeface="Courier"/>
                <a:cs typeface="Courier"/>
                <a:sym typeface="Courier New"/>
              </a:rPr>
              <a:t> 2</a:t>
            </a:r>
          </a:p>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a:solidFill>
                  <a:srgbClr val="FFFF00"/>
                </a:solidFill>
                <a:latin typeface="Courier"/>
                <a:ea typeface="Courier"/>
                <a:cs typeface="Courier"/>
                <a:sym typeface="Courier New"/>
              </a:rPr>
              <a:t>print</a:t>
            </a:r>
            <a:r>
              <a:rPr lang="en-US" sz="3000" dirty="0">
                <a:solidFill>
                  <a:schemeClr val="lt1"/>
                </a:solidFill>
                <a:latin typeface="Courier"/>
                <a:ea typeface="Courier"/>
                <a:cs typeface="Courier"/>
                <a:sym typeface="Courier New"/>
              </a:rPr>
              <a:t>(</a:t>
            </a:r>
            <a:r>
              <a:rPr lang="en-US" sz="3000" i="0" u="none" strike="noStrike" cap="none" dirty="0">
                <a:solidFill>
                  <a:srgbClr val="00FF00"/>
                </a:solidFill>
                <a:latin typeface="Courier"/>
                <a:ea typeface="Courier"/>
                <a:cs typeface="Courier"/>
                <a:sym typeface="Courier New"/>
              </a:rPr>
              <a:t>x</a:t>
            </a:r>
            <a:r>
              <a:rPr lang="en-US" sz="3000" i="0" u="none" strike="noStrike" cap="none" dirty="0">
                <a:solidFill>
                  <a:schemeClr val="bg1"/>
                </a:solidFill>
                <a:latin typeface="Courier"/>
                <a:ea typeface="Courier"/>
                <a:cs typeface="Courier"/>
                <a:sym typeface="Courier New"/>
              </a:rPr>
              <a:t>)</a:t>
            </a:r>
          </a:p>
        </p:txBody>
      </p:sp>
      <p:sp>
        <p:nvSpPr>
          <p:cNvPr id="323" name="Shape 323"/>
          <p:cNvSpPr txBox="1"/>
          <p:nvPr/>
        </p:nvSpPr>
        <p:spPr>
          <a:xfrm>
            <a:off x="6384472" y="5327650"/>
            <a:ext cx="9406514" cy="27051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FF00"/>
              </a:buClr>
              <a:buSzPct val="25000"/>
              <a:buFont typeface="Cabin"/>
              <a:buNone/>
            </a:pPr>
            <a:r>
              <a:rPr lang="el-GR" sz="3600" u="none" strike="noStrike" cap="none" dirty="0">
                <a:solidFill>
                  <a:srgbClr val="FFFF00"/>
                </a:solidFill>
                <a:latin typeface="Arial" charset="0"/>
                <a:ea typeface="Arial" charset="0"/>
                <a:cs typeface="Arial" charset="0"/>
                <a:sym typeface="Cabin"/>
              </a:rPr>
              <a:t>Γειά</a:t>
            </a:r>
            <a:endParaRPr lang="en-US" sz="3600" u="none" strike="noStrike" cap="none" dirty="0">
              <a:solidFill>
                <a:srgbClr val="FFFF00"/>
              </a:solidFill>
              <a:latin typeface="Arial" charset="0"/>
              <a:ea typeface="Arial" charset="0"/>
              <a:cs typeface="Arial" charset="0"/>
              <a:sym typeface="Cabin"/>
            </a:endParaRPr>
          </a:p>
          <a:p>
            <a:pPr marL="0" marR="0" lvl="0" indent="0" algn="l" rtl="0">
              <a:lnSpc>
                <a:spcPct val="100000"/>
              </a:lnSpc>
              <a:spcBef>
                <a:spcPts val="0"/>
              </a:spcBef>
              <a:spcAft>
                <a:spcPts val="0"/>
              </a:spcAft>
              <a:buClr>
                <a:srgbClr val="FFFF00"/>
              </a:buClr>
              <a:buSzPct val="25000"/>
              <a:buFont typeface="Cabin"/>
              <a:buNone/>
            </a:pPr>
            <a:r>
              <a:rPr lang="en-US" sz="3600" u="none" strike="noStrike" cap="none" dirty="0" err="1">
                <a:solidFill>
                  <a:srgbClr val="FFFF00"/>
                </a:solidFill>
                <a:latin typeface="Arial" charset="0"/>
                <a:ea typeface="Arial" charset="0"/>
                <a:cs typeface="Arial" charset="0"/>
                <a:sym typeface="Cabin"/>
              </a:rPr>
              <a:t>Yo</a:t>
            </a:r>
            <a:endParaRPr lang="en-US" sz="3600" u="none" strike="noStrike" cap="none" dirty="0">
              <a:solidFill>
                <a:srgbClr val="FFFF00"/>
              </a:solidFill>
              <a:latin typeface="Arial" charset="0"/>
              <a:ea typeface="Arial" charset="0"/>
              <a:cs typeface="Arial" charset="0"/>
              <a:sym typeface="Cabin"/>
            </a:endParaRPr>
          </a:p>
          <a:p>
            <a:pPr marL="0" marR="0" lvl="0" indent="0" algn="l" rtl="0">
              <a:lnSpc>
                <a:spcPct val="100000"/>
              </a:lnSpc>
              <a:spcBef>
                <a:spcPts val="0"/>
              </a:spcBef>
              <a:spcAft>
                <a:spcPts val="0"/>
              </a:spcAft>
              <a:buClr>
                <a:srgbClr val="00FF00"/>
              </a:buClr>
              <a:buSzPct val="25000"/>
              <a:buFont typeface="Cabin"/>
              <a:buNone/>
            </a:pPr>
            <a:r>
              <a:rPr lang="el-GR" sz="3600" u="none" strike="noStrike" cap="none" dirty="0">
                <a:solidFill>
                  <a:srgbClr val="00FF00"/>
                </a:solidFill>
                <a:latin typeface="Arial" charset="0"/>
                <a:ea typeface="Arial" charset="0"/>
                <a:cs typeface="Arial" charset="0"/>
                <a:sym typeface="Cabin"/>
              </a:rPr>
              <a:t>Είμαι ξυλοκόπος και είμαι εντάξει.</a:t>
            </a:r>
            <a:endParaRPr lang="en-US" sz="3600" u="none" strike="noStrike" cap="none" dirty="0">
              <a:solidFill>
                <a:srgbClr val="00FF00"/>
              </a:solidFill>
              <a:latin typeface="Arial" charset="0"/>
              <a:ea typeface="Arial" charset="0"/>
              <a:cs typeface="Arial" charset="0"/>
              <a:sym typeface="Cabin"/>
            </a:endParaRPr>
          </a:p>
          <a:p>
            <a:pPr marL="0" marR="0" lvl="0" indent="0" algn="l" rtl="0">
              <a:lnSpc>
                <a:spcPct val="100000"/>
              </a:lnSpc>
              <a:spcBef>
                <a:spcPts val="0"/>
              </a:spcBef>
              <a:spcAft>
                <a:spcPts val="0"/>
              </a:spcAft>
              <a:buClr>
                <a:srgbClr val="00FF00"/>
              </a:buClr>
              <a:buSzPct val="25000"/>
              <a:buFont typeface="Cabin"/>
              <a:buNone/>
            </a:pPr>
            <a:r>
              <a:rPr lang="el-GR" sz="3600" u="none" strike="noStrike" cap="none" dirty="0">
                <a:solidFill>
                  <a:srgbClr val="00FF00"/>
                </a:solidFill>
                <a:latin typeface="Arial" charset="0"/>
                <a:ea typeface="Arial" charset="0"/>
                <a:cs typeface="Arial" charset="0"/>
                <a:sym typeface="Cabin"/>
              </a:rPr>
              <a:t>Κοιμάμαι όλη τη νύχτα και δουλεύω όλη μέρα</a:t>
            </a:r>
            <a:r>
              <a:rPr lang="en-US" sz="3600" u="none" strike="noStrike" cap="none" dirty="0">
                <a:solidFill>
                  <a:srgbClr val="00FF00"/>
                </a:solidFill>
                <a:latin typeface="Arial" charset="0"/>
                <a:ea typeface="Arial" charset="0"/>
                <a:cs typeface="Arial" charset="0"/>
                <a:sym typeface="Cabin"/>
              </a:rPr>
              <a:t>.</a:t>
            </a:r>
          </a:p>
          <a:p>
            <a:pPr marL="0" marR="0" lvl="0" indent="0" algn="l" rtl="0">
              <a:lnSpc>
                <a:spcPct val="100000"/>
              </a:lnSpc>
              <a:spcBef>
                <a:spcPts val="0"/>
              </a:spcBef>
              <a:spcAft>
                <a:spcPts val="0"/>
              </a:spcAft>
              <a:buClr>
                <a:srgbClr val="FFFF00"/>
              </a:buClr>
              <a:buSzPct val="25000"/>
              <a:buFont typeface="Cabin"/>
              <a:buNone/>
            </a:pPr>
            <a:r>
              <a:rPr lang="en-US" sz="3600" u="none" strike="noStrike" cap="none" dirty="0">
                <a:solidFill>
                  <a:srgbClr val="FFFF00"/>
                </a:solidFill>
                <a:latin typeface="Arial" charset="0"/>
                <a:ea typeface="Arial" charset="0"/>
                <a:cs typeface="Arial" charset="0"/>
                <a:sym typeface="Cabin"/>
              </a:rPr>
              <a:t>7</a:t>
            </a:r>
          </a:p>
        </p:txBody>
      </p:sp>
      <p:cxnSp>
        <p:nvCxnSpPr>
          <p:cNvPr id="324" name="Shape 324"/>
          <p:cNvCxnSpPr>
            <a:cxnSpLocks/>
          </p:cNvCxnSpPr>
          <p:nvPr/>
        </p:nvCxnSpPr>
        <p:spPr>
          <a:xfrm flipH="1" flipV="1">
            <a:off x="4334486" y="5532362"/>
            <a:ext cx="1854043" cy="1048052"/>
          </a:xfrm>
          <a:prstGeom prst="straightConnector1">
            <a:avLst/>
          </a:prstGeom>
          <a:noFill/>
          <a:ln w="88900" cap="rnd" cmpd="sng">
            <a:solidFill>
              <a:srgbClr val="00FF00"/>
            </a:solidFill>
            <a:prstDash val="solid"/>
            <a:miter/>
            <a:headEnd type="stealth" w="med" len="med"/>
            <a:tailEnd type="none" w="med" len="med"/>
          </a:ln>
        </p:spPr>
      </p:cxn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328"/>
        <p:cNvGrpSpPr/>
        <p:nvPr/>
      </p:nvGrpSpPr>
      <p:grpSpPr>
        <a:xfrm>
          <a:off x="0" y="0"/>
          <a:ext cx="0" cy="0"/>
          <a:chOff x="0" y="0"/>
          <a:chExt cx="0" cy="0"/>
        </a:xfrm>
      </p:grpSpPr>
      <p:sp>
        <p:nvSpPr>
          <p:cNvPr id="329" name="Shape 329"/>
          <p:cNvSpPr txBox="1">
            <a:spLocks noGrp="1"/>
          </p:cNvSpPr>
          <p:nvPr>
            <p:ph type="title"/>
          </p:nvPr>
        </p:nvSpPr>
        <p:spPr>
          <a:xfrm>
            <a:off x="1155700" y="803564"/>
            <a:ext cx="13627100" cy="1736336"/>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7F00"/>
              </a:buClr>
              <a:buSzPct val="25000"/>
              <a:buFont typeface="Cabin"/>
              <a:buNone/>
            </a:pPr>
            <a:r>
              <a:rPr lang="el-GR" sz="7600" u="none" strike="noStrike" cap="none" dirty="0">
                <a:solidFill>
                  <a:srgbClr val="FFD966"/>
                </a:solidFill>
                <a:latin typeface="Arial" charset="0"/>
                <a:ea typeface="Arial" charset="0"/>
                <a:cs typeface="Arial" charset="0"/>
                <a:sym typeface="Cabin"/>
              </a:rPr>
              <a:t>Ορίσματα</a:t>
            </a:r>
            <a:endParaRPr lang="en-US" sz="7600" u="none" strike="noStrike" cap="none" dirty="0">
              <a:solidFill>
                <a:srgbClr val="FFD966"/>
              </a:solidFill>
              <a:latin typeface="Arial" charset="0"/>
              <a:ea typeface="Arial" charset="0"/>
              <a:cs typeface="Arial" charset="0"/>
              <a:sym typeface="Cabin"/>
            </a:endParaRPr>
          </a:p>
        </p:txBody>
      </p:sp>
      <p:sp>
        <p:nvSpPr>
          <p:cNvPr id="330" name="Shape 330"/>
          <p:cNvSpPr txBox="1">
            <a:spLocks noGrp="1"/>
          </p:cNvSpPr>
          <p:nvPr>
            <p:ph type="body" idx="1"/>
          </p:nvPr>
        </p:nvSpPr>
        <p:spPr>
          <a:xfrm>
            <a:off x="1155700" y="2603501"/>
            <a:ext cx="13932000" cy="4401456"/>
          </a:xfrm>
          <a:prstGeom prst="rect">
            <a:avLst/>
          </a:prstGeom>
          <a:noFill/>
          <a:ln>
            <a:noFill/>
          </a:ln>
        </p:spPr>
        <p:txBody>
          <a:bodyPr lIns="38100" tIns="38100" rIns="38100" bIns="38100" anchor="ctr" anchorCtr="0">
            <a:noAutofit/>
          </a:bodyPr>
          <a:lstStyle/>
          <a:p>
            <a:pPr marL="749300" marR="0" lvl="0" indent="-371094" algn="l" rtl="0">
              <a:lnSpc>
                <a:spcPct val="100000"/>
              </a:lnSpc>
              <a:spcBef>
                <a:spcPts val="0"/>
              </a:spcBef>
              <a:spcAft>
                <a:spcPts val="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Ένα </a:t>
            </a:r>
            <a:r>
              <a:rPr lang="el-GR" sz="3600" dirty="0">
                <a:solidFill>
                  <a:srgbClr val="FF7F00"/>
                </a:solidFill>
                <a:latin typeface="Arial" charset="0"/>
                <a:cs typeface="Arial" charset="0"/>
                <a:sym typeface="Cabin"/>
              </a:rPr>
              <a:t>όρισμα</a:t>
            </a:r>
            <a:r>
              <a:rPr lang="el-GR" sz="3600" u="none" strike="noStrike" cap="none" dirty="0">
                <a:solidFill>
                  <a:schemeClr val="lt1"/>
                </a:solidFill>
                <a:latin typeface="Arial" charset="0"/>
                <a:ea typeface="Arial" charset="0"/>
                <a:cs typeface="Arial" charset="0"/>
                <a:sym typeface="Cabin"/>
              </a:rPr>
              <a:t> είναι μια τιμή που περνάμε στη </a:t>
            </a:r>
            <a:r>
              <a:rPr lang="el-GR" sz="3600" dirty="0">
                <a:solidFill>
                  <a:srgbClr val="FF00FF"/>
                </a:solidFill>
                <a:latin typeface="Arial" charset="0"/>
                <a:cs typeface="Arial" charset="0"/>
                <a:sym typeface="Cabin"/>
              </a:rPr>
              <a:t>συνάρτηση</a:t>
            </a:r>
            <a:r>
              <a:rPr lang="el-GR" sz="3600" u="none" strike="noStrike" cap="none" dirty="0">
                <a:solidFill>
                  <a:schemeClr val="lt1"/>
                </a:solidFill>
                <a:latin typeface="Arial" charset="0"/>
                <a:ea typeface="Arial" charset="0"/>
                <a:cs typeface="Arial" charset="0"/>
                <a:sym typeface="Cabin"/>
              </a:rPr>
              <a:t> ως </a:t>
            </a:r>
            <a:r>
              <a:rPr lang="el-GR" sz="3600" dirty="0">
                <a:solidFill>
                  <a:srgbClr val="FF7F00"/>
                </a:solidFill>
                <a:latin typeface="Arial" charset="0"/>
                <a:cs typeface="Arial" charset="0"/>
                <a:sym typeface="Cabin"/>
              </a:rPr>
              <a:t>είσοδό</a:t>
            </a:r>
            <a:r>
              <a:rPr lang="el-GR" sz="3600" u="none" strike="noStrike" cap="none" dirty="0">
                <a:solidFill>
                  <a:schemeClr val="lt1"/>
                </a:solidFill>
                <a:latin typeface="Arial" charset="0"/>
                <a:ea typeface="Arial" charset="0"/>
                <a:cs typeface="Arial" charset="0"/>
                <a:sym typeface="Cabin"/>
              </a:rPr>
              <a:t> της όταν καλούμε τη συνάρτηση</a:t>
            </a:r>
            <a:endParaRPr lang="en-US" sz="3600" u="none" strike="noStrike" cap="none" dirty="0">
              <a:solidFill>
                <a:schemeClr val="lt1"/>
              </a:solidFill>
              <a:latin typeface="Arial" charset="0"/>
              <a:ea typeface="Arial" charset="0"/>
              <a:cs typeface="Arial" charset="0"/>
              <a:sym typeface="Cabin"/>
            </a:endParaRPr>
          </a:p>
          <a:p>
            <a:pPr marL="749300" marR="0" lvl="0" indent="-371094" algn="l" rtl="0">
              <a:lnSpc>
                <a:spcPct val="100000"/>
              </a:lnSpc>
              <a:spcBef>
                <a:spcPts val="3500"/>
              </a:spcBef>
              <a:spcAft>
                <a:spcPts val="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Χρησιμοποιούμε </a:t>
            </a:r>
            <a:r>
              <a:rPr lang="el-GR" sz="3600" dirty="0">
                <a:solidFill>
                  <a:srgbClr val="FF7F00"/>
                </a:solidFill>
                <a:latin typeface="Arial" charset="0"/>
                <a:cs typeface="Arial" charset="0"/>
                <a:sym typeface="Cabin"/>
              </a:rPr>
              <a:t>ορίσματα</a:t>
            </a:r>
            <a:r>
              <a:rPr lang="el-GR" sz="3600" u="none" strike="noStrike" cap="none" dirty="0">
                <a:solidFill>
                  <a:schemeClr val="lt1"/>
                </a:solidFill>
                <a:latin typeface="Arial" charset="0"/>
                <a:ea typeface="Arial" charset="0"/>
                <a:cs typeface="Arial" charset="0"/>
                <a:sym typeface="Cabin"/>
              </a:rPr>
              <a:t> για να μπορέσουμε να οδηγήσουμε τη </a:t>
            </a:r>
            <a:r>
              <a:rPr lang="el-GR" sz="3600" dirty="0">
                <a:solidFill>
                  <a:srgbClr val="FF00FF"/>
                </a:solidFill>
                <a:latin typeface="Arial" charset="0"/>
                <a:cs typeface="Arial" charset="0"/>
                <a:sym typeface="Cabin"/>
              </a:rPr>
              <a:t>συνάρτηση</a:t>
            </a:r>
            <a:r>
              <a:rPr lang="el-GR" sz="3600" u="none" strike="noStrike" cap="none" dirty="0">
                <a:solidFill>
                  <a:schemeClr val="lt1"/>
                </a:solidFill>
                <a:latin typeface="Arial" charset="0"/>
                <a:ea typeface="Arial" charset="0"/>
                <a:cs typeface="Arial" charset="0"/>
                <a:sym typeface="Cabin"/>
              </a:rPr>
              <a:t> να κάνει διαφορετικά είδη εργασίας σε </a:t>
            </a:r>
            <a:r>
              <a:rPr lang="el-GR" sz="3600" dirty="0">
                <a:solidFill>
                  <a:srgbClr val="FF7F00"/>
                </a:solidFill>
                <a:latin typeface="Arial" charset="0"/>
                <a:cs typeface="Arial" charset="0"/>
                <a:sym typeface="Cabin"/>
              </a:rPr>
              <a:t>διαφορετικές</a:t>
            </a:r>
            <a:r>
              <a:rPr lang="el-GR" sz="3600" u="none" strike="noStrike" cap="none" dirty="0">
                <a:solidFill>
                  <a:schemeClr val="lt1"/>
                </a:solidFill>
                <a:latin typeface="Arial" charset="0"/>
                <a:ea typeface="Arial" charset="0"/>
                <a:cs typeface="Arial" charset="0"/>
                <a:sym typeface="Cabin"/>
              </a:rPr>
              <a:t> κλήσεις</a:t>
            </a:r>
            <a:endParaRPr lang="en-US" sz="3600" u="none" strike="noStrike" cap="none" dirty="0">
              <a:solidFill>
                <a:schemeClr val="lt1"/>
              </a:solidFill>
              <a:latin typeface="Arial" charset="0"/>
              <a:ea typeface="Arial" charset="0"/>
              <a:cs typeface="Arial" charset="0"/>
              <a:sym typeface="Cabin"/>
            </a:endParaRPr>
          </a:p>
          <a:p>
            <a:pPr marL="749300" marR="0" lvl="0" indent="-371094" algn="l" rtl="0">
              <a:lnSpc>
                <a:spcPct val="100000"/>
              </a:lnSpc>
              <a:spcBef>
                <a:spcPts val="3500"/>
              </a:spcBef>
              <a:spcAft>
                <a:spcPts val="0"/>
              </a:spcAft>
              <a:buClr>
                <a:schemeClr val="lt1"/>
              </a:buClr>
              <a:buSzPct val="100000"/>
              <a:buFont typeface="Cabin"/>
              <a:buChar char="•"/>
            </a:pPr>
            <a:r>
              <a:rPr lang="el-GR" sz="3600" dirty="0">
                <a:solidFill>
                  <a:schemeClr val="lt1"/>
                </a:solidFill>
                <a:latin typeface="Arial" charset="0"/>
                <a:ea typeface="Arial" charset="0"/>
                <a:cs typeface="Arial" charset="0"/>
                <a:sym typeface="Cabin"/>
              </a:rPr>
              <a:t>Τ</a:t>
            </a:r>
            <a:r>
              <a:rPr lang="el-GR" sz="3600" u="none" strike="noStrike" cap="none" dirty="0">
                <a:solidFill>
                  <a:schemeClr val="lt1"/>
                </a:solidFill>
                <a:latin typeface="Arial" charset="0"/>
                <a:ea typeface="Arial" charset="0"/>
                <a:cs typeface="Arial" charset="0"/>
                <a:sym typeface="Cabin"/>
              </a:rPr>
              <a:t>α </a:t>
            </a:r>
            <a:r>
              <a:rPr lang="el-GR" sz="3600" dirty="0">
                <a:solidFill>
                  <a:srgbClr val="FF7F00"/>
                </a:solidFill>
                <a:latin typeface="Arial" charset="0"/>
                <a:cs typeface="Arial" charset="0"/>
                <a:sym typeface="Cabin"/>
              </a:rPr>
              <a:t>ορίσματα</a:t>
            </a:r>
            <a:r>
              <a:rPr lang="el-GR" sz="3600" u="none" strike="noStrike" cap="none" dirty="0">
                <a:solidFill>
                  <a:schemeClr val="lt1"/>
                </a:solidFill>
                <a:latin typeface="Arial" charset="0"/>
                <a:ea typeface="Arial" charset="0"/>
                <a:cs typeface="Arial" charset="0"/>
                <a:sym typeface="Cabin"/>
              </a:rPr>
              <a:t> τοποθετούνται σε παρένθεση μετά το </a:t>
            </a:r>
            <a:r>
              <a:rPr lang="el-GR" sz="3600" dirty="0">
                <a:solidFill>
                  <a:srgbClr val="FF00FF"/>
                </a:solidFill>
                <a:latin typeface="Arial" charset="0"/>
                <a:cs typeface="Arial" charset="0"/>
                <a:sym typeface="Cabin"/>
              </a:rPr>
              <a:t>όνομα</a:t>
            </a:r>
            <a:r>
              <a:rPr lang="el-GR" sz="3600" u="none" strike="noStrike" cap="none" dirty="0">
                <a:solidFill>
                  <a:schemeClr val="lt1"/>
                </a:solidFill>
                <a:latin typeface="Arial" charset="0"/>
                <a:ea typeface="Arial" charset="0"/>
                <a:cs typeface="Arial" charset="0"/>
                <a:sym typeface="Cabin"/>
              </a:rPr>
              <a:t> της συνάρτησης</a:t>
            </a:r>
            <a:endParaRPr lang="en-US" sz="3600" u="none" strike="noStrike" cap="none" dirty="0">
              <a:solidFill>
                <a:schemeClr val="lt1"/>
              </a:solidFill>
              <a:latin typeface="Arial" charset="0"/>
              <a:ea typeface="Arial" charset="0"/>
              <a:cs typeface="Arial" charset="0"/>
              <a:sym typeface="Cabin"/>
            </a:endParaRPr>
          </a:p>
        </p:txBody>
      </p:sp>
      <p:sp>
        <p:nvSpPr>
          <p:cNvPr id="331" name="Shape 331"/>
          <p:cNvSpPr txBox="1"/>
          <p:nvPr/>
        </p:nvSpPr>
        <p:spPr>
          <a:xfrm>
            <a:off x="4635500" y="7306128"/>
            <a:ext cx="7580313" cy="8127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00FF00"/>
              </a:buClr>
              <a:buSzPct val="25000"/>
              <a:buFont typeface="Cabin"/>
              <a:buNone/>
            </a:pPr>
            <a:r>
              <a:rPr lang="en-US" sz="4900" u="none" strike="noStrike" cap="none" dirty="0">
                <a:solidFill>
                  <a:srgbClr val="00FF00"/>
                </a:solidFill>
                <a:latin typeface="Arial" charset="0"/>
                <a:ea typeface="Arial" charset="0"/>
                <a:cs typeface="Arial" charset="0"/>
                <a:sym typeface="Cabin"/>
              </a:rPr>
              <a:t>big</a:t>
            </a:r>
            <a:r>
              <a:rPr lang="en-US" sz="4900" u="none" strike="noStrike" cap="none" dirty="0">
                <a:solidFill>
                  <a:schemeClr val="lt1"/>
                </a:solidFill>
                <a:latin typeface="Arial" charset="0"/>
                <a:ea typeface="Arial" charset="0"/>
                <a:cs typeface="Arial" charset="0"/>
                <a:sym typeface="Cabin"/>
              </a:rPr>
              <a:t> = </a:t>
            </a:r>
            <a:r>
              <a:rPr lang="en-US" sz="4900" u="none" strike="noStrike" cap="none" dirty="0">
                <a:solidFill>
                  <a:srgbClr val="FF00FF"/>
                </a:solidFill>
                <a:latin typeface="Arial" charset="0"/>
                <a:ea typeface="Arial" charset="0"/>
                <a:cs typeface="Arial" charset="0"/>
                <a:sym typeface="Cabin"/>
              </a:rPr>
              <a:t>max</a:t>
            </a:r>
            <a:r>
              <a:rPr lang="en-US" sz="4900" u="none" strike="noStrike" cap="none" dirty="0">
                <a:solidFill>
                  <a:schemeClr val="lt1"/>
                </a:solidFill>
                <a:latin typeface="Arial" charset="0"/>
                <a:ea typeface="Arial" charset="0"/>
                <a:cs typeface="Arial" charset="0"/>
                <a:sym typeface="Cabin"/>
              </a:rPr>
              <a:t>(</a:t>
            </a:r>
            <a:r>
              <a:rPr lang="en-US" sz="4900" u="none" strike="noStrike" cap="none" dirty="0">
                <a:solidFill>
                  <a:srgbClr val="FF7F00"/>
                </a:solidFill>
                <a:latin typeface="Arial" charset="0"/>
                <a:ea typeface="Arial" charset="0"/>
                <a:cs typeface="Arial" charset="0"/>
                <a:sym typeface="Cabin"/>
              </a:rPr>
              <a:t>'Hello world'</a:t>
            </a:r>
            <a:r>
              <a:rPr lang="en-US" sz="4900" u="none" strike="noStrike" cap="none" dirty="0">
                <a:solidFill>
                  <a:schemeClr val="lt1"/>
                </a:solidFill>
                <a:latin typeface="Arial" charset="0"/>
                <a:ea typeface="Arial" charset="0"/>
                <a:cs typeface="Arial" charset="0"/>
                <a:sym typeface="Cabin"/>
              </a:rPr>
              <a:t>)</a:t>
            </a:r>
          </a:p>
        </p:txBody>
      </p:sp>
      <p:sp>
        <p:nvSpPr>
          <p:cNvPr id="332" name="Shape 332"/>
          <p:cNvSpPr txBox="1"/>
          <p:nvPr/>
        </p:nvSpPr>
        <p:spPr>
          <a:xfrm>
            <a:off x="11498261" y="8215083"/>
            <a:ext cx="2446339" cy="6222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7F00"/>
              </a:buClr>
              <a:buSzPct val="25000"/>
              <a:buFont typeface="Cabin"/>
              <a:buNone/>
            </a:pPr>
            <a:r>
              <a:rPr lang="el-GR" sz="3600" u="none" strike="noStrike" cap="none" dirty="0">
                <a:solidFill>
                  <a:srgbClr val="FF7F00"/>
                </a:solidFill>
                <a:latin typeface="Arial" charset="0"/>
                <a:ea typeface="Arial" charset="0"/>
                <a:cs typeface="Arial" charset="0"/>
                <a:sym typeface="Cabin"/>
              </a:rPr>
              <a:t>Όρισμα</a:t>
            </a:r>
            <a:endParaRPr lang="en-US" sz="3600" u="none" strike="noStrike" cap="none" dirty="0">
              <a:solidFill>
                <a:srgbClr val="FF7F00"/>
              </a:solidFill>
              <a:latin typeface="Arial" charset="0"/>
              <a:ea typeface="Arial" charset="0"/>
              <a:cs typeface="Arial" charset="0"/>
              <a:sym typeface="Cabin"/>
            </a:endParaRPr>
          </a:p>
        </p:txBody>
      </p:sp>
      <p:cxnSp>
        <p:nvCxnSpPr>
          <p:cNvPr id="333" name="Shape 333"/>
          <p:cNvCxnSpPr>
            <a:cxnSpLocks/>
            <a:endCxn id="332" idx="1"/>
          </p:cNvCxnSpPr>
          <p:nvPr/>
        </p:nvCxnSpPr>
        <p:spPr>
          <a:xfrm>
            <a:off x="10014325" y="8126028"/>
            <a:ext cx="1483936" cy="400205"/>
          </a:xfrm>
          <a:prstGeom prst="straightConnector1">
            <a:avLst/>
          </a:prstGeom>
          <a:noFill/>
          <a:ln w="76200" cap="rnd" cmpd="sng">
            <a:solidFill>
              <a:srgbClr val="FF7F00"/>
            </a:solidFill>
            <a:prstDash val="solid"/>
            <a:miter/>
            <a:headEnd type="stealth" w="med" len="med"/>
            <a:tailEnd type="none" w="med" len="med"/>
          </a:ln>
        </p:spPr>
      </p:cxn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337"/>
        <p:cNvGrpSpPr/>
        <p:nvPr/>
      </p:nvGrpSpPr>
      <p:grpSpPr>
        <a:xfrm>
          <a:off x="0" y="0"/>
          <a:ext cx="0" cy="0"/>
          <a:chOff x="0" y="0"/>
          <a:chExt cx="0" cy="0"/>
        </a:xfrm>
      </p:grpSpPr>
      <p:sp>
        <p:nvSpPr>
          <p:cNvPr id="338" name="Shape 338"/>
          <p:cNvSpPr txBox="1">
            <a:spLocks noGrp="1"/>
          </p:cNvSpPr>
          <p:nvPr>
            <p:ph type="title"/>
          </p:nvPr>
        </p:nvSpPr>
        <p:spPr>
          <a:xfrm>
            <a:off x="1155700" y="803564"/>
            <a:ext cx="13203767" cy="1736336"/>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00FFFF"/>
              </a:buClr>
              <a:buSzPct val="25000"/>
              <a:buFont typeface="Cabin"/>
              <a:buNone/>
            </a:pPr>
            <a:r>
              <a:rPr lang="el-GR" sz="7600" u="none" strike="noStrike" cap="none" dirty="0">
                <a:solidFill>
                  <a:srgbClr val="FFD966"/>
                </a:solidFill>
                <a:latin typeface="Arial" charset="0"/>
                <a:ea typeface="Arial" charset="0"/>
                <a:cs typeface="Arial" charset="0"/>
                <a:sym typeface="Cabin"/>
              </a:rPr>
              <a:t>Παράμετροι</a:t>
            </a:r>
            <a:endParaRPr lang="en-US" sz="7600" u="none" strike="noStrike" cap="none" dirty="0">
              <a:solidFill>
                <a:srgbClr val="FFD966"/>
              </a:solidFill>
              <a:latin typeface="Arial" charset="0"/>
              <a:ea typeface="Arial" charset="0"/>
              <a:cs typeface="Arial" charset="0"/>
              <a:sym typeface="Cabin"/>
            </a:endParaRPr>
          </a:p>
        </p:txBody>
      </p:sp>
      <p:sp>
        <p:nvSpPr>
          <p:cNvPr id="339" name="Shape 339"/>
          <p:cNvSpPr txBox="1">
            <a:spLocks noGrp="1"/>
          </p:cNvSpPr>
          <p:nvPr>
            <p:ph type="body" idx="1"/>
          </p:nvPr>
        </p:nvSpPr>
        <p:spPr>
          <a:xfrm>
            <a:off x="1155700" y="2603500"/>
            <a:ext cx="6988175" cy="5609771"/>
          </a:xfrm>
          <a:prstGeom prst="rect">
            <a:avLst/>
          </a:prstGeom>
          <a:noFill/>
          <a:ln>
            <a:noFill/>
          </a:ln>
        </p:spPr>
        <p:txBody>
          <a:bodyPr lIns="38100" tIns="38100" rIns="38100" bIns="38100" anchor="ctr" anchorCtr="0">
            <a:noAutofit/>
          </a:bodyPr>
          <a:lstStyle/>
          <a:p>
            <a:pPr marL="0" marR="0" lvl="0" indent="0" algn="l" rtl="0">
              <a:lnSpc>
                <a:spcPct val="100000"/>
              </a:lnSpc>
              <a:spcBef>
                <a:spcPts val="0"/>
              </a:spcBef>
              <a:spcAft>
                <a:spcPts val="0"/>
              </a:spcAft>
              <a:buNone/>
            </a:pPr>
            <a:endParaRPr sz="3600" dirty="0">
              <a:solidFill>
                <a:schemeClr val="lt1"/>
              </a:solidFill>
              <a:latin typeface="Arial" charset="0"/>
              <a:ea typeface="Arial" charset="0"/>
              <a:cs typeface="Arial" charset="0"/>
              <a:sym typeface="Cabin"/>
            </a:endParaRPr>
          </a:p>
          <a:p>
            <a:pPr marL="215900" indent="0">
              <a:lnSpc>
                <a:spcPct val="115000"/>
              </a:lnSpc>
              <a:spcBef>
                <a:spcPts val="0"/>
              </a:spcBef>
              <a:buSzPct val="171000"/>
              <a:buNone/>
            </a:pPr>
            <a:r>
              <a:rPr lang="el-GR" sz="3600" dirty="0">
                <a:solidFill>
                  <a:schemeClr val="lt1"/>
                </a:solidFill>
                <a:latin typeface="Arial" charset="0"/>
                <a:ea typeface="Arial" charset="0"/>
                <a:cs typeface="Arial" charset="0"/>
                <a:sym typeface="Cabin"/>
              </a:rPr>
              <a:t>Μια </a:t>
            </a:r>
            <a:r>
              <a:rPr lang="el-GR" sz="3600" dirty="0">
                <a:solidFill>
                  <a:srgbClr val="00FFFF"/>
                </a:solidFill>
                <a:latin typeface="Arial" charset="0"/>
                <a:cs typeface="Arial" charset="0"/>
                <a:sym typeface="Cabin"/>
              </a:rPr>
              <a:t>παράμετρος</a:t>
            </a:r>
            <a:r>
              <a:rPr lang="el-GR" sz="3600" dirty="0">
                <a:solidFill>
                  <a:schemeClr val="lt1"/>
                </a:solidFill>
                <a:latin typeface="Arial" charset="0"/>
                <a:ea typeface="Arial" charset="0"/>
                <a:cs typeface="Arial" charset="0"/>
                <a:sym typeface="Cabin"/>
              </a:rPr>
              <a:t> είναι μια μεταβλητή που χρησιμοποιούμε</a:t>
            </a:r>
            <a:r>
              <a:rPr lang="en-US" sz="3600" dirty="0">
                <a:solidFill>
                  <a:schemeClr val="lt1"/>
                </a:solidFill>
                <a:latin typeface="Arial" charset="0"/>
                <a:ea typeface="Arial" charset="0"/>
                <a:cs typeface="Arial" charset="0"/>
                <a:sym typeface="Cabin"/>
              </a:rPr>
              <a:t> </a:t>
            </a:r>
            <a:r>
              <a:rPr lang="el-GR" sz="3600" dirty="0">
                <a:solidFill>
                  <a:srgbClr val="FF00FF"/>
                </a:solidFill>
                <a:latin typeface="Arial" charset="0"/>
                <a:cs typeface="Arial" charset="0"/>
                <a:sym typeface="Cabin"/>
              </a:rPr>
              <a:t>μέσα</a:t>
            </a:r>
            <a:r>
              <a:rPr lang="el-GR" sz="3600" dirty="0">
                <a:solidFill>
                  <a:schemeClr val="lt1"/>
                </a:solidFill>
                <a:latin typeface="Arial" charset="0"/>
                <a:ea typeface="Arial" charset="0"/>
                <a:cs typeface="Arial" charset="0"/>
                <a:sym typeface="Cabin"/>
              </a:rPr>
              <a:t> στον </a:t>
            </a:r>
            <a:r>
              <a:rPr lang="el-GR" sz="3600" dirty="0">
                <a:solidFill>
                  <a:srgbClr val="FFFF00"/>
                </a:solidFill>
                <a:latin typeface="Arial" charset="0"/>
                <a:cs typeface="Arial" charset="0"/>
                <a:sym typeface="Cabin"/>
              </a:rPr>
              <a:t>ορισμό</a:t>
            </a:r>
            <a:r>
              <a:rPr lang="el-GR" sz="3600" dirty="0">
                <a:solidFill>
                  <a:schemeClr val="lt1"/>
                </a:solidFill>
                <a:latin typeface="Arial" charset="0"/>
                <a:ea typeface="Arial" charset="0"/>
                <a:cs typeface="Arial" charset="0"/>
                <a:sym typeface="Cabin"/>
              </a:rPr>
              <a:t> της </a:t>
            </a:r>
            <a:r>
              <a:rPr lang="el-GR" sz="3600" dirty="0">
                <a:solidFill>
                  <a:schemeClr val="accent1"/>
                </a:solidFill>
                <a:latin typeface="Arial" charset="0"/>
                <a:cs typeface="Arial" charset="0"/>
                <a:sym typeface="Cabin"/>
              </a:rPr>
              <a:t>συνάρτησης</a:t>
            </a:r>
            <a:r>
              <a:rPr lang="el-GR" sz="3600" dirty="0">
                <a:solidFill>
                  <a:schemeClr val="lt1"/>
                </a:solidFill>
                <a:latin typeface="Arial" charset="0"/>
                <a:ea typeface="Arial" charset="0"/>
                <a:cs typeface="Arial" charset="0"/>
                <a:sym typeface="Cabin"/>
              </a:rPr>
              <a:t>. Είναι ένα «ψευδώνυμο" που επιτρέπει στον κώδικα της συνάρτησης να έχει πρόσβαση στα </a:t>
            </a:r>
            <a:r>
              <a:rPr lang="el-GR" sz="3600" dirty="0">
                <a:solidFill>
                  <a:srgbClr val="FF7F00"/>
                </a:solidFill>
                <a:latin typeface="Arial" charset="0"/>
                <a:cs typeface="Arial" charset="0"/>
                <a:sym typeface="Cabin"/>
              </a:rPr>
              <a:t>ορίσματα</a:t>
            </a:r>
            <a:r>
              <a:rPr lang="el-GR" sz="3600" dirty="0">
                <a:solidFill>
                  <a:schemeClr val="lt1"/>
                </a:solidFill>
                <a:latin typeface="Arial" charset="0"/>
                <a:ea typeface="Arial" charset="0"/>
                <a:cs typeface="Arial" charset="0"/>
                <a:sym typeface="Cabin"/>
              </a:rPr>
              <a:t> κατά την κλήση της </a:t>
            </a:r>
            <a:r>
              <a:rPr lang="el-GR" sz="3600" dirty="0">
                <a:solidFill>
                  <a:schemeClr val="accent1"/>
                </a:solidFill>
                <a:latin typeface="Arial" charset="0"/>
                <a:cs typeface="Arial" charset="0"/>
                <a:sym typeface="Cabin"/>
              </a:rPr>
              <a:t>συνάρτησης</a:t>
            </a:r>
            <a:r>
              <a:rPr lang="en-US" sz="3600" dirty="0">
                <a:solidFill>
                  <a:schemeClr val="lt1"/>
                </a:solidFill>
                <a:latin typeface="Arial" charset="0"/>
                <a:ea typeface="Arial" charset="0"/>
                <a:cs typeface="Arial" charset="0"/>
                <a:sym typeface="Cabin"/>
              </a:rPr>
              <a:t>.</a:t>
            </a:r>
          </a:p>
          <a:p>
            <a:pPr marL="0" marR="0" lvl="0" indent="0" algn="l" rtl="0">
              <a:lnSpc>
                <a:spcPct val="100000"/>
              </a:lnSpc>
              <a:spcBef>
                <a:spcPts val="0"/>
              </a:spcBef>
              <a:spcAft>
                <a:spcPts val="0"/>
              </a:spcAft>
              <a:buNone/>
            </a:pPr>
            <a:endParaRPr sz="3600" dirty="0">
              <a:solidFill>
                <a:schemeClr val="lt1"/>
              </a:solidFill>
              <a:latin typeface="Arial" charset="0"/>
              <a:ea typeface="Arial" charset="0"/>
              <a:cs typeface="Arial" charset="0"/>
              <a:sym typeface="Cabin"/>
            </a:endParaRPr>
          </a:p>
        </p:txBody>
      </p:sp>
      <p:sp>
        <p:nvSpPr>
          <p:cNvPr id="340" name="Shape 340"/>
          <p:cNvSpPr txBox="1"/>
          <p:nvPr/>
        </p:nvSpPr>
        <p:spPr>
          <a:xfrm>
            <a:off x="9867323" y="2188908"/>
            <a:ext cx="5713800" cy="66482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2600" i="0" u="none" strike="noStrike" cap="none" dirty="0">
                <a:solidFill>
                  <a:schemeClr val="lt1"/>
                </a:solidFill>
                <a:latin typeface="Courier"/>
                <a:ea typeface="Courier"/>
                <a:cs typeface="Courier"/>
                <a:sym typeface="Courier New"/>
              </a:rPr>
              <a:t>&gt;&gt;&gt; </a:t>
            </a:r>
            <a:r>
              <a:rPr lang="en-US" sz="2600" i="0" u="none" strike="noStrike" cap="none" dirty="0">
                <a:solidFill>
                  <a:srgbClr val="FFFF00"/>
                </a:solidFill>
                <a:latin typeface="Courier"/>
                <a:ea typeface="Courier"/>
                <a:cs typeface="Courier"/>
                <a:sym typeface="Courier New"/>
              </a:rPr>
              <a:t>def</a:t>
            </a:r>
            <a:r>
              <a:rPr lang="en-US" sz="2600" i="0" u="none" strike="noStrike" cap="none" dirty="0">
                <a:solidFill>
                  <a:schemeClr val="lt1"/>
                </a:solidFill>
                <a:latin typeface="Courier"/>
                <a:ea typeface="Courier"/>
                <a:cs typeface="Courier"/>
                <a:sym typeface="Courier New"/>
              </a:rPr>
              <a:t> </a:t>
            </a:r>
            <a:r>
              <a:rPr lang="el-GR" sz="2600" i="0" u="none" strike="noStrike" cap="none" dirty="0">
                <a:solidFill>
                  <a:srgbClr val="00FF00"/>
                </a:solidFill>
                <a:latin typeface="Courier"/>
                <a:ea typeface="Courier"/>
                <a:cs typeface="Courier"/>
                <a:sym typeface="Courier New"/>
              </a:rPr>
              <a:t>χαιρετισμός</a:t>
            </a:r>
            <a:r>
              <a:rPr lang="en-US" sz="2600" i="0" u="none" strike="noStrike" cap="none" dirty="0">
                <a:solidFill>
                  <a:schemeClr val="lt1"/>
                </a:solidFill>
                <a:latin typeface="Courier"/>
                <a:ea typeface="Courier"/>
                <a:cs typeface="Courier"/>
                <a:sym typeface="Courier New"/>
              </a:rPr>
              <a:t>(</a:t>
            </a:r>
            <a:r>
              <a:rPr lang="el-GR" sz="2600" i="0" u="none" strike="noStrike" cap="none" dirty="0">
                <a:solidFill>
                  <a:srgbClr val="00FFFF"/>
                </a:solidFill>
                <a:latin typeface="Courier"/>
                <a:ea typeface="Courier"/>
                <a:cs typeface="Courier"/>
                <a:sym typeface="Courier New"/>
              </a:rPr>
              <a:t>γλώσσα</a:t>
            </a:r>
            <a:r>
              <a:rPr lang="en-US" sz="2600"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2600" i="0" u="none" strike="noStrike" cap="none" dirty="0">
                <a:solidFill>
                  <a:schemeClr val="lt1"/>
                </a:solidFill>
                <a:latin typeface="Courier"/>
                <a:ea typeface="Courier"/>
                <a:cs typeface="Courier"/>
                <a:sym typeface="Courier New"/>
              </a:rPr>
              <a:t>... </a:t>
            </a:r>
            <a:r>
              <a:rPr lang="en-US" sz="2600" dirty="0">
                <a:solidFill>
                  <a:schemeClr val="lt1"/>
                </a:solidFill>
                <a:latin typeface="Courier"/>
                <a:ea typeface="Courier"/>
                <a:cs typeface="Courier"/>
                <a:sym typeface="Courier New"/>
              </a:rPr>
              <a:t>    </a:t>
            </a:r>
            <a:r>
              <a:rPr lang="en-US" sz="2600" i="0" u="none" strike="noStrike" cap="none" dirty="0">
                <a:solidFill>
                  <a:srgbClr val="FFFF00"/>
                </a:solidFill>
                <a:latin typeface="Courier"/>
                <a:ea typeface="Courier"/>
                <a:cs typeface="Courier"/>
                <a:sym typeface="Courier New"/>
              </a:rPr>
              <a:t>if</a:t>
            </a:r>
            <a:r>
              <a:rPr lang="en-US" sz="2600" i="0" u="none" strike="noStrike" cap="none" dirty="0">
                <a:solidFill>
                  <a:schemeClr val="lt1"/>
                </a:solidFill>
                <a:latin typeface="Courier"/>
                <a:ea typeface="Courier"/>
                <a:cs typeface="Courier"/>
                <a:sym typeface="Courier New"/>
              </a:rPr>
              <a:t> </a:t>
            </a:r>
            <a:r>
              <a:rPr lang="el-GR" sz="2600" i="0" u="none" strike="noStrike" cap="none" dirty="0">
                <a:solidFill>
                  <a:srgbClr val="00FFFF"/>
                </a:solidFill>
                <a:latin typeface="Courier"/>
                <a:ea typeface="Courier"/>
                <a:cs typeface="Courier"/>
                <a:sym typeface="Courier New"/>
              </a:rPr>
              <a:t>γλώσσα</a:t>
            </a:r>
            <a:r>
              <a:rPr lang="en-US" sz="2600" i="0" u="none" strike="noStrike" cap="none" dirty="0">
                <a:solidFill>
                  <a:schemeClr val="lt1"/>
                </a:solidFill>
                <a:latin typeface="Courier"/>
                <a:ea typeface="Courier"/>
                <a:cs typeface="Courier"/>
                <a:sym typeface="Courier New"/>
              </a:rPr>
              <a:t> == 'es':</a:t>
            </a:r>
          </a:p>
          <a:p>
            <a:pPr marL="0" marR="0" lvl="0" indent="0" algn="l" rtl="0">
              <a:lnSpc>
                <a:spcPct val="100000"/>
              </a:lnSpc>
              <a:spcBef>
                <a:spcPts val="0"/>
              </a:spcBef>
              <a:spcAft>
                <a:spcPts val="0"/>
              </a:spcAft>
              <a:buClr>
                <a:schemeClr val="lt1"/>
              </a:buClr>
              <a:buSzPct val="25000"/>
              <a:buFont typeface="Cabin"/>
              <a:buNone/>
            </a:pPr>
            <a:r>
              <a:rPr lang="en-US" sz="2600" i="0" u="none" strike="noStrike" cap="none" dirty="0">
                <a:solidFill>
                  <a:schemeClr val="lt1"/>
                </a:solidFill>
                <a:latin typeface="Courier"/>
                <a:ea typeface="Courier"/>
                <a:cs typeface="Courier"/>
                <a:sym typeface="Courier New"/>
              </a:rPr>
              <a:t>...        </a:t>
            </a:r>
            <a:r>
              <a:rPr lang="en-US" sz="2600" i="0" u="none" strike="noStrike" cap="none" dirty="0">
                <a:solidFill>
                  <a:srgbClr val="FFFF00"/>
                </a:solidFill>
                <a:latin typeface="Courier"/>
                <a:ea typeface="Courier"/>
                <a:cs typeface="Courier"/>
                <a:sym typeface="Courier New"/>
              </a:rPr>
              <a:t>print</a:t>
            </a:r>
            <a:r>
              <a:rPr lang="en-US" sz="2600" dirty="0">
                <a:solidFill>
                  <a:schemeClr val="lt1"/>
                </a:solidFill>
                <a:latin typeface="Courier"/>
                <a:ea typeface="Courier"/>
                <a:cs typeface="Courier"/>
                <a:sym typeface="Courier New"/>
              </a:rPr>
              <a:t>(</a:t>
            </a:r>
            <a:r>
              <a:rPr lang="en-US" sz="2600" i="0" u="none" strike="noStrike" cap="none" dirty="0">
                <a:solidFill>
                  <a:schemeClr val="lt1"/>
                </a:solidFill>
                <a:latin typeface="Courier"/>
                <a:ea typeface="Courier"/>
                <a:cs typeface="Courier"/>
                <a:sym typeface="Courier New"/>
              </a:rPr>
              <a:t>'</a:t>
            </a:r>
            <a:r>
              <a:rPr lang="en-US" sz="2600" i="0" u="none" strike="noStrike" cap="none" dirty="0" err="1">
                <a:solidFill>
                  <a:schemeClr val="lt1"/>
                </a:solidFill>
                <a:latin typeface="Courier"/>
                <a:ea typeface="Courier"/>
                <a:cs typeface="Courier"/>
                <a:sym typeface="Courier New"/>
              </a:rPr>
              <a:t>Hola</a:t>
            </a:r>
            <a:r>
              <a:rPr lang="en-US" sz="2600"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2600" i="0" u="none" strike="noStrike" cap="none" dirty="0">
                <a:solidFill>
                  <a:schemeClr val="lt1"/>
                </a:solidFill>
                <a:latin typeface="Courier"/>
                <a:ea typeface="Courier"/>
                <a:cs typeface="Courier"/>
                <a:sym typeface="Courier New"/>
              </a:rPr>
              <a:t>...     </a:t>
            </a:r>
            <a:r>
              <a:rPr lang="en-US" sz="2600" i="0" u="none" strike="noStrike" cap="none" dirty="0" err="1">
                <a:solidFill>
                  <a:srgbClr val="FFFF00"/>
                </a:solidFill>
                <a:latin typeface="Courier"/>
                <a:ea typeface="Courier"/>
                <a:cs typeface="Courier"/>
                <a:sym typeface="Courier New"/>
              </a:rPr>
              <a:t>elif</a:t>
            </a:r>
            <a:r>
              <a:rPr lang="en-US" sz="2600" i="0" u="none" strike="noStrike" cap="none" dirty="0">
                <a:solidFill>
                  <a:schemeClr val="lt1"/>
                </a:solidFill>
                <a:latin typeface="Courier"/>
                <a:ea typeface="Courier"/>
                <a:cs typeface="Courier"/>
                <a:sym typeface="Courier New"/>
              </a:rPr>
              <a:t> </a:t>
            </a:r>
            <a:r>
              <a:rPr lang="el-GR" sz="2600" i="0" u="none" strike="noStrike" cap="none" dirty="0">
                <a:solidFill>
                  <a:srgbClr val="00FFFF"/>
                </a:solidFill>
                <a:latin typeface="Courier"/>
                <a:ea typeface="Courier"/>
                <a:cs typeface="Courier"/>
                <a:sym typeface="Courier New"/>
              </a:rPr>
              <a:t>γλώσσα</a:t>
            </a:r>
            <a:r>
              <a:rPr lang="en-US" sz="2600" i="0" u="none" strike="noStrike" cap="none" dirty="0">
                <a:solidFill>
                  <a:schemeClr val="lt1"/>
                </a:solidFill>
                <a:latin typeface="Courier"/>
                <a:ea typeface="Courier"/>
                <a:cs typeface="Courier"/>
                <a:sym typeface="Courier New"/>
              </a:rPr>
              <a:t> == '</a:t>
            </a:r>
            <a:r>
              <a:rPr lang="en-US" sz="2600" i="0" u="none" strike="noStrike" cap="none" dirty="0" err="1">
                <a:solidFill>
                  <a:schemeClr val="lt1"/>
                </a:solidFill>
                <a:latin typeface="Courier"/>
                <a:ea typeface="Courier"/>
                <a:cs typeface="Courier"/>
                <a:sym typeface="Courier New"/>
              </a:rPr>
              <a:t>fr</a:t>
            </a:r>
            <a:r>
              <a:rPr lang="en-US" sz="2600"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2600" i="0" u="none" strike="noStrike" cap="none" dirty="0">
                <a:solidFill>
                  <a:schemeClr val="lt1"/>
                </a:solidFill>
                <a:latin typeface="Courier"/>
                <a:ea typeface="Courier"/>
                <a:cs typeface="Courier"/>
                <a:sym typeface="Courier New"/>
              </a:rPr>
              <a:t>...        </a:t>
            </a:r>
            <a:r>
              <a:rPr lang="en-US" sz="2600" i="0" u="none" strike="noStrike" cap="none" dirty="0">
                <a:solidFill>
                  <a:srgbClr val="FFFF00"/>
                </a:solidFill>
                <a:latin typeface="Courier"/>
                <a:ea typeface="Courier"/>
                <a:cs typeface="Courier"/>
                <a:sym typeface="Courier New"/>
              </a:rPr>
              <a:t>print</a:t>
            </a:r>
            <a:r>
              <a:rPr lang="en-US" sz="2600" dirty="0">
                <a:solidFill>
                  <a:schemeClr val="lt1"/>
                </a:solidFill>
                <a:latin typeface="Courier"/>
                <a:ea typeface="Courier"/>
                <a:cs typeface="Courier"/>
                <a:sym typeface="Courier New"/>
              </a:rPr>
              <a:t>(</a:t>
            </a:r>
            <a:r>
              <a:rPr lang="en-US" sz="2600" i="0" u="none" strike="noStrike" cap="none" dirty="0">
                <a:solidFill>
                  <a:schemeClr val="lt1"/>
                </a:solidFill>
                <a:latin typeface="Courier"/>
                <a:ea typeface="Courier"/>
                <a:cs typeface="Courier"/>
                <a:sym typeface="Courier New"/>
              </a:rPr>
              <a:t>'Bonjour</a:t>
            </a:r>
            <a:r>
              <a:rPr lang="en-US" sz="2600"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2600" i="0" u="none" strike="noStrike" cap="none" dirty="0">
                <a:solidFill>
                  <a:schemeClr val="lt1"/>
                </a:solidFill>
                <a:latin typeface="Courier"/>
                <a:ea typeface="Courier"/>
                <a:cs typeface="Courier"/>
                <a:sym typeface="Courier New"/>
              </a:rPr>
              <a:t>...     </a:t>
            </a:r>
            <a:r>
              <a:rPr lang="en-US" sz="2600" i="0" u="none" strike="noStrike" cap="none" dirty="0">
                <a:solidFill>
                  <a:srgbClr val="FFFF00"/>
                </a:solidFill>
                <a:latin typeface="Courier"/>
                <a:ea typeface="Courier"/>
                <a:cs typeface="Courier"/>
                <a:sym typeface="Courier New"/>
              </a:rPr>
              <a:t>else:</a:t>
            </a:r>
          </a:p>
          <a:p>
            <a:pPr marL="0" marR="0" lvl="0" indent="0" algn="l" rtl="0">
              <a:lnSpc>
                <a:spcPct val="100000"/>
              </a:lnSpc>
              <a:spcBef>
                <a:spcPts val="0"/>
              </a:spcBef>
              <a:spcAft>
                <a:spcPts val="0"/>
              </a:spcAft>
              <a:buClr>
                <a:schemeClr val="lt1"/>
              </a:buClr>
              <a:buSzPct val="25000"/>
              <a:buFont typeface="Cabin"/>
              <a:buNone/>
            </a:pPr>
            <a:r>
              <a:rPr lang="en-US" sz="2600" i="0" u="none" strike="noStrike" cap="none" dirty="0">
                <a:solidFill>
                  <a:schemeClr val="lt1"/>
                </a:solidFill>
                <a:latin typeface="Courier"/>
                <a:ea typeface="Courier"/>
                <a:cs typeface="Courier"/>
                <a:sym typeface="Courier New"/>
              </a:rPr>
              <a:t>...     </a:t>
            </a:r>
            <a:r>
              <a:rPr lang="en-US" sz="2600" i="0" u="none" strike="noStrike" cap="none" dirty="0">
                <a:solidFill>
                  <a:srgbClr val="FFFF00"/>
                </a:solidFill>
                <a:latin typeface="Courier"/>
                <a:ea typeface="Courier"/>
                <a:cs typeface="Courier"/>
                <a:sym typeface="Courier New"/>
              </a:rPr>
              <a:t>   print</a:t>
            </a:r>
            <a:r>
              <a:rPr lang="en-US" sz="2600" dirty="0">
                <a:solidFill>
                  <a:schemeClr val="lt1"/>
                </a:solidFill>
                <a:latin typeface="Courier"/>
                <a:ea typeface="Courier"/>
                <a:cs typeface="Courier"/>
                <a:sym typeface="Courier New"/>
              </a:rPr>
              <a:t>(</a:t>
            </a:r>
            <a:r>
              <a:rPr lang="en-US" sz="2600" i="0" u="none" strike="noStrike" cap="none" dirty="0">
                <a:solidFill>
                  <a:schemeClr val="lt1"/>
                </a:solidFill>
                <a:latin typeface="Courier"/>
                <a:ea typeface="Courier"/>
                <a:cs typeface="Courier"/>
                <a:sym typeface="Courier New"/>
              </a:rPr>
              <a:t>'Hello</a:t>
            </a:r>
            <a:r>
              <a:rPr lang="en-US" sz="2600"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2600" i="0" u="none" strike="noStrike" cap="none" dirty="0">
                <a:solidFill>
                  <a:schemeClr val="lt1"/>
                </a:solidFill>
                <a:latin typeface="Courier"/>
                <a:ea typeface="Courier"/>
                <a:cs typeface="Courier"/>
                <a:sym typeface="Courier New"/>
              </a:rPr>
              <a:t>... </a:t>
            </a:r>
          </a:p>
          <a:p>
            <a:pPr marL="0" marR="0" lvl="0" indent="0" algn="l" rtl="0">
              <a:lnSpc>
                <a:spcPct val="100000"/>
              </a:lnSpc>
              <a:spcBef>
                <a:spcPts val="0"/>
              </a:spcBef>
              <a:spcAft>
                <a:spcPts val="0"/>
              </a:spcAft>
              <a:buClr>
                <a:schemeClr val="lt1"/>
              </a:buClr>
              <a:buSzPct val="25000"/>
              <a:buFont typeface="Cabin"/>
              <a:buNone/>
            </a:pPr>
            <a:r>
              <a:rPr lang="en-US" sz="2600" i="0" u="none" strike="noStrike" cap="none" dirty="0">
                <a:solidFill>
                  <a:schemeClr val="lt1"/>
                </a:solidFill>
                <a:latin typeface="Courier"/>
                <a:ea typeface="Courier"/>
                <a:cs typeface="Courier"/>
                <a:sym typeface="Courier New"/>
              </a:rPr>
              <a:t>&gt;&gt;&gt; </a:t>
            </a:r>
            <a:r>
              <a:rPr lang="el-GR" sz="2600" i="0" u="none" strike="noStrike" cap="none" dirty="0">
                <a:solidFill>
                  <a:srgbClr val="00FF00"/>
                </a:solidFill>
                <a:latin typeface="Courier"/>
                <a:ea typeface="Courier"/>
                <a:cs typeface="Courier"/>
                <a:sym typeface="Courier New"/>
              </a:rPr>
              <a:t>χαιρετισμός</a:t>
            </a:r>
            <a:r>
              <a:rPr lang="en-US" sz="2600" i="0" u="none" strike="noStrike" cap="none" dirty="0">
                <a:solidFill>
                  <a:schemeClr val="lt1"/>
                </a:solidFill>
                <a:latin typeface="Courier"/>
                <a:ea typeface="Courier"/>
                <a:cs typeface="Courier"/>
                <a:sym typeface="Courier New"/>
              </a:rPr>
              <a:t>(</a:t>
            </a:r>
            <a:r>
              <a:rPr lang="en-US" sz="2600" i="0" u="none" strike="noStrike" cap="none" dirty="0">
                <a:solidFill>
                  <a:srgbClr val="FF7F00"/>
                </a:solidFill>
                <a:latin typeface="Courier"/>
                <a:ea typeface="Courier"/>
                <a:cs typeface="Courier"/>
                <a:sym typeface="Courier New"/>
              </a:rPr>
              <a:t>'</a:t>
            </a:r>
            <a:r>
              <a:rPr lang="en-US" sz="2600" i="0" u="none" strike="noStrike" cap="none" dirty="0" err="1">
                <a:solidFill>
                  <a:srgbClr val="FF7F00"/>
                </a:solidFill>
                <a:latin typeface="Courier"/>
                <a:ea typeface="Courier"/>
                <a:cs typeface="Courier"/>
                <a:sym typeface="Courier New"/>
              </a:rPr>
              <a:t>en</a:t>
            </a:r>
            <a:r>
              <a:rPr lang="en-US" sz="2600" i="0" u="none" strike="noStrike" cap="none" dirty="0">
                <a:solidFill>
                  <a:srgbClr val="FF7F00"/>
                </a:solidFill>
                <a:latin typeface="Courier"/>
                <a:ea typeface="Courier"/>
                <a:cs typeface="Courier"/>
                <a:sym typeface="Courier New"/>
              </a:rPr>
              <a:t>'</a:t>
            </a:r>
            <a:r>
              <a:rPr lang="en-US" sz="2600"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2600" i="0" u="none" strike="noStrike" cap="none" dirty="0">
                <a:solidFill>
                  <a:schemeClr val="lt1"/>
                </a:solidFill>
                <a:latin typeface="Courier"/>
                <a:ea typeface="Courier"/>
                <a:cs typeface="Courier"/>
                <a:sym typeface="Courier New"/>
              </a:rPr>
              <a:t>Hello</a:t>
            </a:r>
          </a:p>
          <a:p>
            <a:pPr marL="0" marR="0" lvl="0" indent="0" algn="l" rtl="0">
              <a:lnSpc>
                <a:spcPct val="100000"/>
              </a:lnSpc>
              <a:spcBef>
                <a:spcPts val="0"/>
              </a:spcBef>
              <a:spcAft>
                <a:spcPts val="0"/>
              </a:spcAft>
              <a:buClr>
                <a:schemeClr val="lt1"/>
              </a:buClr>
              <a:buSzPct val="25000"/>
              <a:buFont typeface="Cabin"/>
              <a:buNone/>
            </a:pPr>
            <a:r>
              <a:rPr lang="en-US" sz="2600" i="0" u="none" strike="noStrike" cap="none" dirty="0">
                <a:solidFill>
                  <a:schemeClr val="lt1"/>
                </a:solidFill>
                <a:latin typeface="Courier"/>
                <a:ea typeface="Courier"/>
                <a:cs typeface="Courier"/>
                <a:sym typeface="Courier New"/>
              </a:rPr>
              <a:t>&gt;&gt;&gt; </a:t>
            </a:r>
            <a:r>
              <a:rPr lang="el-GR" sz="2600" i="0" u="none" strike="noStrike" cap="none" dirty="0">
                <a:solidFill>
                  <a:srgbClr val="00FF00"/>
                </a:solidFill>
                <a:latin typeface="Courier"/>
                <a:ea typeface="Courier"/>
                <a:cs typeface="Courier"/>
                <a:sym typeface="Courier New"/>
              </a:rPr>
              <a:t>χαιρετισμός</a:t>
            </a:r>
            <a:r>
              <a:rPr lang="en-US" sz="2600" i="0" u="none" strike="noStrike" cap="none" dirty="0">
                <a:solidFill>
                  <a:schemeClr val="lt1"/>
                </a:solidFill>
                <a:latin typeface="Courier"/>
                <a:ea typeface="Courier"/>
                <a:cs typeface="Courier"/>
                <a:sym typeface="Courier New"/>
              </a:rPr>
              <a:t>(</a:t>
            </a:r>
            <a:r>
              <a:rPr lang="en-US" sz="2600" i="0" u="none" strike="noStrike" cap="none" dirty="0">
                <a:solidFill>
                  <a:srgbClr val="FF7F00"/>
                </a:solidFill>
                <a:latin typeface="Courier"/>
                <a:ea typeface="Courier"/>
                <a:cs typeface="Courier"/>
                <a:sym typeface="Courier New"/>
              </a:rPr>
              <a:t>'es'</a:t>
            </a:r>
            <a:r>
              <a:rPr lang="en-US" sz="2600"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2600" i="0" u="none" strike="noStrike" cap="none" dirty="0" err="1">
                <a:solidFill>
                  <a:schemeClr val="lt1"/>
                </a:solidFill>
                <a:latin typeface="Courier"/>
                <a:ea typeface="Courier"/>
                <a:cs typeface="Courier"/>
                <a:sym typeface="Courier New"/>
              </a:rPr>
              <a:t>Hola</a:t>
            </a:r>
            <a:endParaRPr lang="en-US" sz="2600" i="0" u="none" strike="noStrike" cap="none" dirty="0">
              <a:solidFill>
                <a:schemeClr val="lt1"/>
              </a:solidFill>
              <a:latin typeface="Courier"/>
              <a:ea typeface="Courier"/>
              <a:cs typeface="Courier"/>
              <a:sym typeface="Courier New"/>
            </a:endParaRPr>
          </a:p>
          <a:p>
            <a:pPr marL="0" marR="0" lvl="0" indent="0" algn="l" rtl="0">
              <a:lnSpc>
                <a:spcPct val="100000"/>
              </a:lnSpc>
              <a:spcBef>
                <a:spcPts val="0"/>
              </a:spcBef>
              <a:spcAft>
                <a:spcPts val="0"/>
              </a:spcAft>
              <a:buClr>
                <a:schemeClr val="lt1"/>
              </a:buClr>
              <a:buSzPct val="25000"/>
              <a:buFont typeface="Cabin"/>
              <a:buNone/>
            </a:pPr>
            <a:r>
              <a:rPr lang="en-US" sz="2600" i="0" u="none" strike="noStrike" cap="none" dirty="0">
                <a:solidFill>
                  <a:schemeClr val="lt1"/>
                </a:solidFill>
                <a:latin typeface="Courier"/>
                <a:ea typeface="Courier"/>
                <a:cs typeface="Courier"/>
                <a:sym typeface="Courier New"/>
              </a:rPr>
              <a:t>&gt;&gt;&gt; </a:t>
            </a:r>
            <a:r>
              <a:rPr lang="el-GR" sz="2600" i="0" u="none" strike="noStrike" cap="none" dirty="0">
                <a:solidFill>
                  <a:srgbClr val="00FF00"/>
                </a:solidFill>
                <a:latin typeface="Courier"/>
                <a:ea typeface="Courier"/>
                <a:cs typeface="Courier"/>
                <a:sym typeface="Courier New"/>
              </a:rPr>
              <a:t>χαιρετισμός</a:t>
            </a:r>
            <a:r>
              <a:rPr lang="en-US" sz="2600" i="0" u="none" strike="noStrike" cap="none" dirty="0">
                <a:solidFill>
                  <a:schemeClr val="lt1"/>
                </a:solidFill>
                <a:latin typeface="Courier"/>
                <a:ea typeface="Courier"/>
                <a:cs typeface="Courier"/>
                <a:sym typeface="Courier New"/>
              </a:rPr>
              <a:t>(</a:t>
            </a:r>
            <a:r>
              <a:rPr lang="en-US" sz="2600" i="0" u="none" strike="noStrike" cap="none" dirty="0">
                <a:solidFill>
                  <a:srgbClr val="FF7F00"/>
                </a:solidFill>
                <a:latin typeface="Courier"/>
                <a:ea typeface="Courier"/>
                <a:cs typeface="Courier"/>
                <a:sym typeface="Courier New"/>
              </a:rPr>
              <a:t>'</a:t>
            </a:r>
            <a:r>
              <a:rPr lang="en-US" sz="2600" i="0" u="none" strike="noStrike" cap="none" dirty="0" err="1">
                <a:solidFill>
                  <a:srgbClr val="FF7F00"/>
                </a:solidFill>
                <a:latin typeface="Courier"/>
                <a:ea typeface="Courier"/>
                <a:cs typeface="Courier"/>
                <a:sym typeface="Courier New"/>
              </a:rPr>
              <a:t>fr</a:t>
            </a:r>
            <a:r>
              <a:rPr lang="en-US" sz="2600" i="0" u="none" strike="noStrike" cap="none" dirty="0">
                <a:solidFill>
                  <a:srgbClr val="FF7F00"/>
                </a:solidFill>
                <a:latin typeface="Courier"/>
                <a:ea typeface="Courier"/>
                <a:cs typeface="Courier"/>
                <a:sym typeface="Courier New"/>
              </a:rPr>
              <a:t>'</a:t>
            </a:r>
            <a:r>
              <a:rPr lang="en-US" sz="2600"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2600" i="0" u="none" strike="noStrike" cap="none" dirty="0">
                <a:solidFill>
                  <a:schemeClr val="lt1"/>
                </a:solidFill>
                <a:latin typeface="Courier"/>
                <a:ea typeface="Courier"/>
                <a:cs typeface="Courier"/>
                <a:sym typeface="Courier New"/>
              </a:rPr>
              <a:t>Bonjour</a:t>
            </a:r>
          </a:p>
          <a:p>
            <a:pPr marL="0" marR="0" lvl="0" indent="0" algn="l" rtl="0">
              <a:lnSpc>
                <a:spcPct val="100000"/>
              </a:lnSpc>
              <a:spcBef>
                <a:spcPts val="0"/>
              </a:spcBef>
              <a:spcAft>
                <a:spcPts val="0"/>
              </a:spcAft>
              <a:buClr>
                <a:schemeClr val="lt1"/>
              </a:buClr>
              <a:buSzPct val="25000"/>
              <a:buFont typeface="Cabin"/>
              <a:buNone/>
            </a:pPr>
            <a:r>
              <a:rPr lang="en-US" sz="2600" i="0" u="none" strike="noStrike" cap="none" dirty="0">
                <a:solidFill>
                  <a:schemeClr val="lt1"/>
                </a:solidFill>
                <a:latin typeface="Courier"/>
                <a:ea typeface="Courier"/>
                <a:cs typeface="Courier"/>
                <a:sym typeface="Courier New"/>
              </a:rPr>
              <a:t>&gt;&gt;&gt;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344"/>
        <p:cNvGrpSpPr/>
        <p:nvPr/>
      </p:nvGrpSpPr>
      <p:grpSpPr>
        <a:xfrm>
          <a:off x="0" y="0"/>
          <a:ext cx="0" cy="0"/>
          <a:chOff x="0" y="0"/>
          <a:chExt cx="0" cy="0"/>
        </a:xfrm>
      </p:grpSpPr>
      <p:sp>
        <p:nvSpPr>
          <p:cNvPr id="345" name="Shape 345"/>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7F00"/>
              </a:buClr>
              <a:buSzPct val="25000"/>
              <a:buFont typeface="Cabin"/>
              <a:buNone/>
            </a:pPr>
            <a:r>
              <a:rPr lang="el-GR" sz="7600" u="none" strike="noStrike" cap="none" dirty="0">
                <a:solidFill>
                  <a:srgbClr val="FFD966"/>
                </a:solidFill>
                <a:latin typeface="Arial" charset="0"/>
                <a:ea typeface="Arial" charset="0"/>
                <a:cs typeface="Arial" charset="0"/>
                <a:sym typeface="Cabin"/>
              </a:rPr>
              <a:t>Επιστροφή Τιμών</a:t>
            </a:r>
            <a:endParaRPr lang="en-US" sz="7600" u="none" strike="noStrike" cap="none" dirty="0">
              <a:solidFill>
                <a:srgbClr val="FFD966"/>
              </a:solidFill>
              <a:latin typeface="Arial" charset="0"/>
              <a:ea typeface="Arial" charset="0"/>
              <a:cs typeface="Arial" charset="0"/>
              <a:sym typeface="Cabin"/>
            </a:endParaRPr>
          </a:p>
        </p:txBody>
      </p:sp>
      <p:sp>
        <p:nvSpPr>
          <p:cNvPr id="346" name="Shape 346"/>
          <p:cNvSpPr txBox="1">
            <a:spLocks noGrp="1"/>
          </p:cNvSpPr>
          <p:nvPr>
            <p:ph type="body" idx="1"/>
          </p:nvPr>
        </p:nvSpPr>
        <p:spPr>
          <a:xfrm>
            <a:off x="1155700" y="2603501"/>
            <a:ext cx="13932000" cy="2254250"/>
          </a:xfrm>
          <a:prstGeom prst="rect">
            <a:avLst/>
          </a:prstGeom>
          <a:noFill/>
          <a:ln>
            <a:noFill/>
          </a:ln>
        </p:spPr>
        <p:txBody>
          <a:bodyPr lIns="38100" tIns="38100" rIns="38100" bIns="38100" anchor="ctr" anchorCtr="0">
            <a:noAutofit/>
          </a:bodyPr>
          <a:lstStyle/>
          <a:p>
            <a:pPr marL="0" marR="0" lvl="0" indent="0" algn="l" rtl="0">
              <a:lnSpc>
                <a:spcPct val="100000"/>
              </a:lnSpc>
              <a:spcBef>
                <a:spcPts val="0"/>
              </a:spcBef>
              <a:spcAft>
                <a:spcPts val="0"/>
              </a:spcAft>
              <a:buNone/>
            </a:pPr>
            <a:r>
              <a:rPr lang="el-GR" sz="3600" u="none" strike="noStrike" cap="none" dirty="0">
                <a:solidFill>
                  <a:schemeClr val="lt1"/>
                </a:solidFill>
                <a:latin typeface="Arial" charset="0"/>
                <a:ea typeface="Arial" charset="0"/>
                <a:cs typeface="Arial" charset="0"/>
                <a:sym typeface="Cabin"/>
              </a:rPr>
              <a:t>Συχνά μια συνάρτηση δέχεται τα ορίσματά της, κάνει κάποιους υπολογισμούς και </a:t>
            </a:r>
            <a:r>
              <a:rPr lang="el-GR" sz="3600" dirty="0">
                <a:solidFill>
                  <a:srgbClr val="FF7F00"/>
                </a:solidFill>
                <a:latin typeface="Arial" charset="0"/>
                <a:cs typeface="Arial" charset="0"/>
                <a:sym typeface="Cabin"/>
              </a:rPr>
              <a:t>επιστρέφει</a:t>
            </a:r>
            <a:r>
              <a:rPr lang="el-GR" sz="3600" u="none" strike="noStrike" cap="none" dirty="0">
                <a:solidFill>
                  <a:schemeClr val="lt1"/>
                </a:solidFill>
                <a:latin typeface="Arial" charset="0"/>
                <a:ea typeface="Arial" charset="0"/>
                <a:cs typeface="Arial" charset="0"/>
                <a:sym typeface="Cabin"/>
              </a:rPr>
              <a:t> μια τιμή που θα χρησιμοποιηθεί ως τιμή της καλούμενης συνάρτησης στην </a:t>
            </a:r>
            <a:r>
              <a:rPr lang="el-GR" sz="3600" dirty="0">
                <a:solidFill>
                  <a:srgbClr val="FF00FF"/>
                </a:solidFill>
                <a:latin typeface="Arial" charset="0"/>
                <a:cs typeface="Arial" charset="0"/>
                <a:sym typeface="Cabin"/>
              </a:rPr>
              <a:t>έκφραση</a:t>
            </a:r>
            <a:r>
              <a:rPr lang="el-GR" sz="3600" u="none" strike="noStrike" cap="none" dirty="0">
                <a:solidFill>
                  <a:schemeClr val="lt1"/>
                </a:solidFill>
                <a:latin typeface="Arial" charset="0"/>
                <a:ea typeface="Arial" charset="0"/>
                <a:cs typeface="Arial" charset="0"/>
                <a:sym typeface="Cabin"/>
              </a:rPr>
              <a:t> </a:t>
            </a:r>
            <a:r>
              <a:rPr lang="el-GR" sz="3600" dirty="0">
                <a:solidFill>
                  <a:srgbClr val="FF00FF"/>
                </a:solidFill>
                <a:latin typeface="Arial" charset="0"/>
                <a:cs typeface="Arial" charset="0"/>
                <a:sym typeface="Cabin"/>
              </a:rPr>
              <a:t>κλήσης</a:t>
            </a:r>
            <a:r>
              <a:rPr lang="el-GR" sz="3600" u="none" strike="noStrike" cap="none" dirty="0">
                <a:solidFill>
                  <a:schemeClr val="lt1"/>
                </a:solidFill>
                <a:latin typeface="Arial" charset="0"/>
                <a:ea typeface="Arial" charset="0"/>
                <a:cs typeface="Arial" charset="0"/>
                <a:sym typeface="Cabin"/>
              </a:rPr>
              <a:t>. Για αυτό χρησιμοποιείται η λέξη - κλειδί </a:t>
            </a:r>
            <a:r>
              <a:rPr lang="en-US" sz="3600" u="none" strike="noStrike" cap="none" dirty="0">
                <a:solidFill>
                  <a:srgbClr val="FF7F00"/>
                </a:solidFill>
                <a:latin typeface="Arial" charset="0"/>
                <a:ea typeface="Arial" charset="0"/>
                <a:cs typeface="Arial" charset="0"/>
                <a:sym typeface="Cabin"/>
              </a:rPr>
              <a:t>return</a:t>
            </a:r>
            <a:r>
              <a:rPr lang="el-GR" sz="3600" u="none" strike="noStrike" cap="none" dirty="0">
                <a:solidFill>
                  <a:schemeClr val="lt1"/>
                </a:solidFill>
                <a:latin typeface="Arial" charset="0"/>
                <a:ea typeface="Arial" charset="0"/>
                <a:cs typeface="Arial" charset="0"/>
                <a:sym typeface="Cabin"/>
              </a:rPr>
              <a:t>.</a:t>
            </a:r>
            <a:r>
              <a:rPr lang="en-US" sz="3600" u="none" strike="noStrike" cap="none" dirty="0">
                <a:solidFill>
                  <a:schemeClr val="lt1"/>
                </a:solidFill>
                <a:latin typeface="Arial" charset="0"/>
                <a:ea typeface="Arial" charset="0"/>
                <a:cs typeface="Arial" charset="0"/>
                <a:sym typeface="Cabin"/>
              </a:rPr>
              <a:t> </a:t>
            </a:r>
          </a:p>
        </p:txBody>
      </p:sp>
      <p:sp>
        <p:nvSpPr>
          <p:cNvPr id="347" name="Shape 347"/>
          <p:cNvSpPr txBox="1"/>
          <p:nvPr/>
        </p:nvSpPr>
        <p:spPr>
          <a:xfrm>
            <a:off x="2911989" y="5370512"/>
            <a:ext cx="7570954" cy="28320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FF00"/>
              </a:buClr>
              <a:buSzPct val="25000"/>
              <a:buFont typeface="Courier New"/>
              <a:buNone/>
            </a:pPr>
            <a:r>
              <a:rPr lang="en-US" sz="3200" i="0" u="none" strike="noStrike" cap="none" dirty="0">
                <a:solidFill>
                  <a:srgbClr val="FFFF00"/>
                </a:solidFill>
                <a:latin typeface="Courier"/>
                <a:ea typeface="Courier"/>
                <a:cs typeface="Courier"/>
                <a:sym typeface="Courier New"/>
              </a:rPr>
              <a:t>def </a:t>
            </a:r>
            <a:r>
              <a:rPr lang="el-GR" sz="3200" i="0" u="none" strike="noStrike" cap="none" dirty="0">
                <a:solidFill>
                  <a:srgbClr val="00FF00"/>
                </a:solidFill>
                <a:latin typeface="Courier"/>
                <a:ea typeface="Courier"/>
                <a:cs typeface="Courier"/>
                <a:sym typeface="Courier New"/>
              </a:rPr>
              <a:t>χαιρετισμός</a:t>
            </a:r>
            <a:r>
              <a:rPr lang="en-US" sz="3200" i="0" u="none" strike="noStrike" cap="none" dirty="0">
                <a:solidFill>
                  <a:srgbClr val="FFFF00"/>
                </a:solidFill>
                <a:latin typeface="Courier"/>
                <a:ea typeface="Courier"/>
                <a:cs typeface="Courier"/>
                <a:sym typeface="Courier New"/>
              </a:rPr>
              <a:t>():</a:t>
            </a:r>
          </a:p>
          <a:p>
            <a:pPr marL="0" marR="0" lvl="0" indent="0" algn="l" rtl="0">
              <a:lnSpc>
                <a:spcPct val="100000"/>
              </a:lnSpc>
              <a:spcBef>
                <a:spcPts val="0"/>
              </a:spcBef>
              <a:spcAft>
                <a:spcPts val="0"/>
              </a:spcAft>
              <a:buClr>
                <a:srgbClr val="FFFF00"/>
              </a:buClr>
              <a:buSzPct val="25000"/>
              <a:buFont typeface="Courier New"/>
              <a:buNone/>
            </a:pPr>
            <a:r>
              <a:rPr lang="en-US" sz="3200" i="0" u="none" strike="noStrike" cap="none" dirty="0">
                <a:solidFill>
                  <a:srgbClr val="FFFF00"/>
                </a:solidFill>
                <a:latin typeface="Courier"/>
                <a:ea typeface="Courier"/>
                <a:cs typeface="Courier"/>
                <a:sym typeface="Courier New"/>
              </a:rPr>
              <a:t>    </a:t>
            </a:r>
            <a:r>
              <a:rPr lang="en-US" sz="3200" i="0" u="none" strike="noStrike" cap="none" dirty="0">
                <a:solidFill>
                  <a:srgbClr val="FF7F00"/>
                </a:solidFill>
                <a:latin typeface="Courier"/>
                <a:ea typeface="Courier"/>
                <a:cs typeface="Courier"/>
                <a:sym typeface="Courier New"/>
              </a:rPr>
              <a:t>return</a:t>
            </a:r>
            <a:r>
              <a:rPr lang="en-US" sz="3200" i="0" u="none" strike="noStrike" cap="none" dirty="0">
                <a:solidFill>
                  <a:srgbClr val="FFFF00"/>
                </a:solidFill>
                <a:latin typeface="Courier"/>
                <a:ea typeface="Courier"/>
                <a:cs typeface="Courier"/>
                <a:sym typeface="Courier New"/>
              </a:rPr>
              <a:t> </a:t>
            </a:r>
            <a:r>
              <a:rPr lang="en-US" sz="3200" dirty="0">
                <a:solidFill>
                  <a:srgbClr val="FFFF00"/>
                </a:solidFill>
                <a:latin typeface="Courier"/>
                <a:ea typeface="Courier"/>
                <a:cs typeface="Courier"/>
                <a:sym typeface="Courier New"/>
              </a:rPr>
              <a:t>"</a:t>
            </a:r>
            <a:r>
              <a:rPr lang="el-GR" sz="3200" i="0" u="none" strike="noStrike" cap="none" dirty="0">
                <a:solidFill>
                  <a:srgbClr val="FFFF00"/>
                </a:solidFill>
                <a:latin typeface="Courier"/>
                <a:ea typeface="Courier"/>
                <a:cs typeface="Courier"/>
                <a:sym typeface="Courier New"/>
              </a:rPr>
              <a:t>Γειά σου</a:t>
            </a:r>
            <a:r>
              <a:rPr lang="en-US" sz="3200" dirty="0">
                <a:solidFill>
                  <a:srgbClr val="FFFF00"/>
                </a:solidFill>
                <a:latin typeface="Courier"/>
                <a:ea typeface="Courier"/>
                <a:cs typeface="Courier"/>
                <a:sym typeface="Courier New"/>
              </a:rPr>
              <a:t>"</a:t>
            </a:r>
          </a:p>
          <a:p>
            <a:pPr marL="0" marR="0" lvl="0" indent="0" algn="ctr" rtl="0">
              <a:lnSpc>
                <a:spcPct val="100000"/>
              </a:lnSpc>
              <a:spcBef>
                <a:spcPts val="0"/>
              </a:spcBef>
              <a:spcAft>
                <a:spcPts val="0"/>
              </a:spcAft>
              <a:buNone/>
            </a:pPr>
            <a:endParaRPr sz="3200" b="1" i="0" u="none" strike="noStrike" cap="none" dirty="0">
              <a:solidFill>
                <a:srgbClr val="FFFF00"/>
              </a:solidFill>
              <a:latin typeface="Courier"/>
              <a:ea typeface="Courier"/>
              <a:cs typeface="Courier"/>
              <a:sym typeface="Courier New"/>
            </a:endParaRPr>
          </a:p>
          <a:p>
            <a:pPr marL="0" marR="0" lvl="0" indent="0" algn="l" rtl="0">
              <a:lnSpc>
                <a:spcPct val="100000"/>
              </a:lnSpc>
              <a:spcBef>
                <a:spcPts val="0"/>
              </a:spcBef>
              <a:spcAft>
                <a:spcPts val="0"/>
              </a:spcAft>
              <a:buClr>
                <a:srgbClr val="FFFF00"/>
              </a:buClr>
              <a:buSzPct val="25000"/>
              <a:buFont typeface="Courier New"/>
              <a:buNone/>
            </a:pPr>
            <a:r>
              <a:rPr lang="en-US" sz="3200" i="0" u="none" strike="noStrike" cap="none" dirty="0">
                <a:solidFill>
                  <a:srgbClr val="FFFF00"/>
                </a:solidFill>
                <a:latin typeface="Courier"/>
                <a:ea typeface="Courier"/>
                <a:cs typeface="Courier"/>
                <a:sym typeface="Courier New"/>
              </a:rPr>
              <a:t>print(</a:t>
            </a:r>
            <a:r>
              <a:rPr lang="el-GR" sz="3200" i="0" u="none" strike="noStrike" cap="none" dirty="0">
                <a:solidFill>
                  <a:srgbClr val="FF00FF"/>
                </a:solidFill>
                <a:latin typeface="Courier"/>
                <a:ea typeface="Courier"/>
                <a:cs typeface="Courier"/>
                <a:sym typeface="Courier New"/>
              </a:rPr>
              <a:t>χαιρετισμός</a:t>
            </a:r>
            <a:r>
              <a:rPr lang="en-US" sz="3200" i="0" u="none" strike="noStrike" cap="none" dirty="0">
                <a:solidFill>
                  <a:srgbClr val="FF00FF"/>
                </a:solidFill>
                <a:latin typeface="Courier"/>
                <a:ea typeface="Courier"/>
                <a:cs typeface="Courier"/>
                <a:sym typeface="Courier New"/>
              </a:rPr>
              <a:t>()</a:t>
            </a:r>
            <a:r>
              <a:rPr lang="en-US" sz="3200" i="0" u="none" strike="noStrike" cap="none" dirty="0">
                <a:solidFill>
                  <a:srgbClr val="FFFF00"/>
                </a:solidFill>
                <a:latin typeface="Courier"/>
                <a:ea typeface="Courier"/>
                <a:cs typeface="Courier"/>
                <a:sym typeface="Courier New"/>
              </a:rPr>
              <a:t>, </a:t>
            </a:r>
            <a:r>
              <a:rPr lang="en-US" sz="3200" dirty="0">
                <a:solidFill>
                  <a:srgbClr val="FFFF00"/>
                </a:solidFill>
                <a:latin typeface="Courier"/>
                <a:ea typeface="Courier"/>
                <a:cs typeface="Courier"/>
                <a:sym typeface="Courier New"/>
              </a:rPr>
              <a:t>"</a:t>
            </a:r>
            <a:r>
              <a:rPr lang="el-GR" sz="3200" i="0" u="none" strike="noStrike" cap="none" dirty="0">
                <a:solidFill>
                  <a:srgbClr val="FFFF00"/>
                </a:solidFill>
                <a:latin typeface="Courier"/>
                <a:ea typeface="Courier"/>
                <a:cs typeface="Courier"/>
                <a:sym typeface="Courier New"/>
              </a:rPr>
              <a:t>Κώστα</a:t>
            </a:r>
            <a:r>
              <a:rPr lang="en-US" sz="3200" dirty="0">
                <a:solidFill>
                  <a:srgbClr val="FFFF00"/>
                </a:solidFill>
                <a:latin typeface="Courier"/>
                <a:ea typeface="Courier"/>
                <a:cs typeface="Courier"/>
                <a:sym typeface="Courier New"/>
              </a:rPr>
              <a:t>")</a:t>
            </a:r>
          </a:p>
          <a:p>
            <a:pPr marL="0" marR="0" lvl="0" indent="0" algn="l" rtl="0">
              <a:lnSpc>
                <a:spcPct val="100000"/>
              </a:lnSpc>
              <a:spcBef>
                <a:spcPts val="0"/>
              </a:spcBef>
              <a:spcAft>
                <a:spcPts val="0"/>
              </a:spcAft>
              <a:buClr>
                <a:srgbClr val="FFFF00"/>
              </a:buClr>
              <a:buSzPct val="25000"/>
              <a:buFont typeface="Courier New"/>
              <a:buNone/>
            </a:pPr>
            <a:r>
              <a:rPr lang="en-US" sz="3200" i="0" u="none" strike="noStrike" cap="none" dirty="0">
                <a:solidFill>
                  <a:srgbClr val="FFFF00"/>
                </a:solidFill>
                <a:latin typeface="Courier"/>
                <a:ea typeface="Courier"/>
                <a:cs typeface="Courier"/>
                <a:sym typeface="Courier New"/>
              </a:rPr>
              <a:t>print(</a:t>
            </a:r>
            <a:r>
              <a:rPr lang="el-GR" sz="3200" i="0" u="none" strike="noStrike" cap="none" dirty="0">
                <a:solidFill>
                  <a:srgbClr val="FF00FF"/>
                </a:solidFill>
                <a:latin typeface="Courier"/>
                <a:ea typeface="Courier"/>
                <a:cs typeface="Courier"/>
                <a:sym typeface="Courier New"/>
              </a:rPr>
              <a:t>χαιρετισμός</a:t>
            </a:r>
            <a:r>
              <a:rPr lang="en-US" sz="3200" i="0" u="none" strike="noStrike" cap="none" dirty="0">
                <a:solidFill>
                  <a:srgbClr val="FF00FF"/>
                </a:solidFill>
                <a:latin typeface="Courier"/>
                <a:ea typeface="Courier"/>
                <a:cs typeface="Courier"/>
                <a:sym typeface="Courier New"/>
              </a:rPr>
              <a:t>()</a:t>
            </a:r>
            <a:r>
              <a:rPr lang="en-US" sz="3200" i="0" u="none" strike="noStrike" cap="none" dirty="0">
                <a:solidFill>
                  <a:srgbClr val="FFFF00"/>
                </a:solidFill>
                <a:latin typeface="Courier"/>
                <a:ea typeface="Courier"/>
                <a:cs typeface="Courier"/>
                <a:sym typeface="Courier New"/>
              </a:rPr>
              <a:t>, </a:t>
            </a:r>
            <a:r>
              <a:rPr lang="en-US" sz="3200" dirty="0">
                <a:solidFill>
                  <a:srgbClr val="FFFF00"/>
                </a:solidFill>
                <a:latin typeface="Courier"/>
                <a:ea typeface="Courier"/>
                <a:cs typeface="Courier"/>
                <a:sym typeface="Courier New"/>
              </a:rPr>
              <a:t>"</a:t>
            </a:r>
            <a:r>
              <a:rPr lang="el-GR" sz="3200" i="0" u="none" strike="noStrike" cap="none" dirty="0">
                <a:solidFill>
                  <a:srgbClr val="FFFF00"/>
                </a:solidFill>
                <a:latin typeface="Courier"/>
                <a:ea typeface="Courier"/>
                <a:cs typeface="Courier"/>
                <a:sym typeface="Courier New"/>
              </a:rPr>
              <a:t>Έλη</a:t>
            </a:r>
            <a:r>
              <a:rPr lang="en-US" sz="3200" i="0" u="none" strike="noStrike" cap="none" dirty="0">
                <a:solidFill>
                  <a:srgbClr val="FFFF00"/>
                </a:solidFill>
                <a:latin typeface="Courier"/>
                <a:ea typeface="Courier"/>
                <a:cs typeface="Courier"/>
                <a:sym typeface="Courier New"/>
              </a:rPr>
              <a:t>")</a:t>
            </a:r>
          </a:p>
        </p:txBody>
      </p:sp>
      <p:sp>
        <p:nvSpPr>
          <p:cNvPr id="348" name="Shape 348"/>
          <p:cNvSpPr txBox="1"/>
          <p:nvPr/>
        </p:nvSpPr>
        <p:spPr>
          <a:xfrm>
            <a:off x="10894613" y="5947162"/>
            <a:ext cx="4000500" cy="11936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00FF00"/>
              </a:buClr>
              <a:buSzPct val="25000"/>
              <a:buFont typeface="Courier New"/>
              <a:buNone/>
            </a:pPr>
            <a:r>
              <a:rPr lang="el-GR" sz="3600" i="0" u="none" strike="noStrike" cap="none" dirty="0">
                <a:solidFill>
                  <a:srgbClr val="00FF00"/>
                </a:solidFill>
                <a:latin typeface="Courier"/>
                <a:ea typeface="Courier"/>
                <a:cs typeface="Courier"/>
                <a:sym typeface="Courier New"/>
              </a:rPr>
              <a:t>Γειά σου</a:t>
            </a:r>
            <a:r>
              <a:rPr lang="en-US" sz="3600" i="0" u="none" strike="noStrike" cap="none" dirty="0">
                <a:solidFill>
                  <a:srgbClr val="00FF00"/>
                </a:solidFill>
                <a:latin typeface="Courier"/>
                <a:ea typeface="Courier"/>
                <a:cs typeface="Courier"/>
                <a:sym typeface="Courier New"/>
              </a:rPr>
              <a:t> </a:t>
            </a:r>
            <a:r>
              <a:rPr lang="el-GR" sz="3600" i="0" u="none" strike="noStrike" cap="none" dirty="0">
                <a:solidFill>
                  <a:srgbClr val="00FF00"/>
                </a:solidFill>
                <a:latin typeface="Courier"/>
                <a:ea typeface="Courier"/>
                <a:cs typeface="Courier"/>
                <a:sym typeface="Courier New"/>
              </a:rPr>
              <a:t>Κώστα</a:t>
            </a:r>
            <a:endParaRPr lang="en-US" sz="3600" i="0" u="none" strike="noStrike" cap="none" dirty="0">
              <a:solidFill>
                <a:srgbClr val="00FF00"/>
              </a:solidFill>
              <a:latin typeface="Courier"/>
              <a:ea typeface="Courier"/>
              <a:cs typeface="Courier"/>
              <a:sym typeface="Courier New"/>
            </a:endParaRPr>
          </a:p>
          <a:p>
            <a:pPr marL="0" marR="0" lvl="0" indent="0" algn="l" rtl="0">
              <a:lnSpc>
                <a:spcPct val="100000"/>
              </a:lnSpc>
              <a:spcBef>
                <a:spcPts val="0"/>
              </a:spcBef>
              <a:spcAft>
                <a:spcPts val="0"/>
              </a:spcAft>
              <a:buClr>
                <a:srgbClr val="00FF00"/>
              </a:buClr>
              <a:buSzPct val="25000"/>
              <a:buFont typeface="Courier New"/>
              <a:buNone/>
            </a:pPr>
            <a:r>
              <a:rPr lang="el-GR" sz="3600" i="0" u="none" strike="noStrike" cap="none" dirty="0">
                <a:solidFill>
                  <a:srgbClr val="00FF00"/>
                </a:solidFill>
                <a:latin typeface="Courier"/>
                <a:ea typeface="Courier"/>
                <a:cs typeface="Courier"/>
                <a:sym typeface="Courier New"/>
              </a:rPr>
              <a:t>Γειά σου</a:t>
            </a:r>
            <a:r>
              <a:rPr lang="en-US" sz="3600" i="0" u="none" strike="noStrike" cap="none" dirty="0">
                <a:solidFill>
                  <a:srgbClr val="00FF00"/>
                </a:solidFill>
                <a:latin typeface="Courier"/>
                <a:ea typeface="Courier"/>
                <a:cs typeface="Courier"/>
                <a:sym typeface="Courier New"/>
              </a:rPr>
              <a:t> </a:t>
            </a:r>
            <a:r>
              <a:rPr lang="el-GR" sz="3600" i="0" u="none" strike="noStrike" cap="none" dirty="0">
                <a:solidFill>
                  <a:srgbClr val="00FF00"/>
                </a:solidFill>
                <a:latin typeface="Courier"/>
                <a:ea typeface="Courier"/>
                <a:cs typeface="Courier"/>
                <a:sym typeface="Courier New"/>
              </a:rPr>
              <a:t>Έλη</a:t>
            </a:r>
            <a:endParaRPr lang="en-US" sz="3600" i="0" u="none" strike="noStrike" cap="none" dirty="0">
              <a:solidFill>
                <a:srgbClr val="00FF00"/>
              </a:solidFill>
              <a:latin typeface="Courier"/>
              <a:ea typeface="Courier"/>
              <a:cs typeface="Courier"/>
              <a:sym typeface="Courier New"/>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352"/>
        <p:cNvGrpSpPr/>
        <p:nvPr/>
      </p:nvGrpSpPr>
      <p:grpSpPr>
        <a:xfrm>
          <a:off x="0" y="0"/>
          <a:ext cx="0" cy="0"/>
          <a:chOff x="0" y="0"/>
          <a:chExt cx="0" cy="0"/>
        </a:xfrm>
      </p:grpSpPr>
      <p:sp>
        <p:nvSpPr>
          <p:cNvPr id="353" name="Shape 353"/>
          <p:cNvSpPr txBox="1">
            <a:spLocks noGrp="1"/>
          </p:cNvSpPr>
          <p:nvPr>
            <p:ph type="title"/>
          </p:nvPr>
        </p:nvSpPr>
        <p:spPr>
          <a:xfrm>
            <a:off x="1155700" y="803564"/>
            <a:ext cx="13542433" cy="1736336"/>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00FF"/>
              </a:buClr>
              <a:buSzPct val="25000"/>
              <a:buFont typeface="Cabin"/>
              <a:buNone/>
            </a:pPr>
            <a:r>
              <a:rPr lang="el-GR" sz="7600" u="none" strike="noStrike" cap="none" dirty="0">
                <a:solidFill>
                  <a:srgbClr val="FFD966"/>
                </a:solidFill>
                <a:latin typeface="Arial" charset="0"/>
                <a:ea typeface="Arial" charset="0"/>
                <a:cs typeface="Arial" charset="0"/>
                <a:sym typeface="Cabin"/>
              </a:rPr>
              <a:t>Επιστροφή Τιμών</a:t>
            </a:r>
            <a:endParaRPr lang="en-US" sz="7600" u="none" strike="noStrike" cap="none" dirty="0">
              <a:solidFill>
                <a:srgbClr val="FFD966"/>
              </a:solidFill>
              <a:latin typeface="Arial" charset="0"/>
              <a:ea typeface="Arial" charset="0"/>
              <a:cs typeface="Arial" charset="0"/>
              <a:sym typeface="Cabin"/>
            </a:endParaRPr>
          </a:p>
        </p:txBody>
      </p:sp>
      <p:sp>
        <p:nvSpPr>
          <p:cNvPr id="354" name="Shape 354"/>
          <p:cNvSpPr txBox="1">
            <a:spLocks noGrp="1"/>
          </p:cNvSpPr>
          <p:nvPr>
            <p:ph type="body" idx="1"/>
          </p:nvPr>
        </p:nvSpPr>
        <p:spPr>
          <a:xfrm>
            <a:off x="1155700" y="2603500"/>
            <a:ext cx="6616700" cy="5702399"/>
          </a:xfrm>
          <a:prstGeom prst="rect">
            <a:avLst/>
          </a:prstGeom>
          <a:noFill/>
          <a:ln>
            <a:noFill/>
          </a:ln>
        </p:spPr>
        <p:txBody>
          <a:bodyPr lIns="38100" tIns="38100" rIns="38100" bIns="38100" anchor="ctr" anchorCtr="0">
            <a:noAutofit/>
          </a:bodyPr>
          <a:lstStyle/>
          <a:p>
            <a:pPr marL="749300" marR="0" lvl="0" indent="-371094" algn="l" rtl="0">
              <a:lnSpc>
                <a:spcPct val="100000"/>
              </a:lnSpc>
              <a:spcBef>
                <a:spcPts val="0"/>
              </a:spcBef>
              <a:spcAft>
                <a:spcPts val="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Μια «</a:t>
            </a:r>
            <a:r>
              <a:rPr lang="el-GR" sz="3600" u="none" strike="noStrike" cap="none" dirty="0">
                <a:solidFill>
                  <a:schemeClr val="bg1">
                    <a:lumMod val="95000"/>
                  </a:schemeClr>
                </a:solidFill>
                <a:latin typeface="Arial" charset="0"/>
                <a:ea typeface="Arial" charset="0"/>
                <a:cs typeface="Arial" charset="0"/>
                <a:sym typeface="Cabin"/>
              </a:rPr>
              <a:t>καρποφόρα</a:t>
            </a:r>
            <a:r>
              <a:rPr lang="el-GR" sz="3600" u="none" strike="noStrike" cap="none" dirty="0">
                <a:solidFill>
                  <a:schemeClr val="lt1"/>
                </a:solidFill>
                <a:latin typeface="Arial" charset="0"/>
                <a:ea typeface="Arial" charset="0"/>
                <a:cs typeface="Arial" charset="0"/>
                <a:sym typeface="Cabin"/>
              </a:rPr>
              <a:t>» </a:t>
            </a:r>
            <a:r>
              <a:rPr lang="el-GR" sz="3600" dirty="0">
                <a:solidFill>
                  <a:srgbClr val="00FF00"/>
                </a:solidFill>
                <a:latin typeface="Arial" charset="0"/>
                <a:cs typeface="Arial" charset="0"/>
                <a:sym typeface="Cabin"/>
              </a:rPr>
              <a:t>συνάρτηση</a:t>
            </a:r>
            <a:r>
              <a:rPr lang="el-GR" sz="3600" u="none" strike="noStrike" cap="none" dirty="0">
                <a:solidFill>
                  <a:schemeClr val="lt1"/>
                </a:solidFill>
                <a:latin typeface="Arial" charset="0"/>
                <a:ea typeface="Arial" charset="0"/>
                <a:cs typeface="Arial" charset="0"/>
                <a:sym typeface="Cabin"/>
              </a:rPr>
              <a:t> είναι αυτή που παράγει ένα </a:t>
            </a:r>
            <a:r>
              <a:rPr lang="el-GR" sz="3600" dirty="0">
                <a:solidFill>
                  <a:srgbClr val="FF00FF"/>
                </a:solidFill>
                <a:latin typeface="Arial" charset="0"/>
                <a:cs typeface="Arial" charset="0"/>
                <a:sym typeface="Cabin"/>
              </a:rPr>
              <a:t>αποτέλεσμα</a:t>
            </a:r>
            <a:r>
              <a:rPr lang="el-GR" sz="3600" u="none" strike="noStrike" cap="none" dirty="0">
                <a:solidFill>
                  <a:schemeClr val="lt1"/>
                </a:solidFill>
                <a:latin typeface="Arial" charset="0"/>
                <a:ea typeface="Arial" charset="0"/>
                <a:cs typeface="Arial" charset="0"/>
                <a:sym typeface="Cabin"/>
              </a:rPr>
              <a:t> (ή </a:t>
            </a:r>
            <a:r>
              <a:rPr lang="el-GR" sz="3600" dirty="0">
                <a:solidFill>
                  <a:srgbClr val="FF00FF"/>
                </a:solidFill>
                <a:latin typeface="Arial" charset="0"/>
                <a:cs typeface="Arial" charset="0"/>
                <a:sym typeface="Cabin"/>
              </a:rPr>
              <a:t>τιμή</a:t>
            </a:r>
            <a:r>
              <a:rPr lang="el-GR" sz="3600" u="none" strike="noStrike" cap="none" dirty="0">
                <a:solidFill>
                  <a:schemeClr val="lt1"/>
                </a:solidFill>
                <a:latin typeface="Arial" charset="0"/>
                <a:ea typeface="Arial" charset="0"/>
                <a:cs typeface="Arial" charset="0"/>
                <a:sym typeface="Cabin"/>
              </a:rPr>
              <a:t> </a:t>
            </a:r>
            <a:r>
              <a:rPr lang="el-GR" sz="3600" dirty="0">
                <a:solidFill>
                  <a:srgbClr val="FFFF00"/>
                </a:solidFill>
                <a:latin typeface="Arial" charset="0"/>
                <a:cs typeface="Arial" charset="0"/>
                <a:sym typeface="Cabin"/>
              </a:rPr>
              <a:t>επιστροφής</a:t>
            </a:r>
            <a:r>
              <a:rPr lang="el-GR" sz="3600" u="none" strike="noStrike" cap="none" dirty="0">
                <a:solidFill>
                  <a:schemeClr val="lt1"/>
                </a:solidFill>
                <a:latin typeface="Arial" charset="0"/>
                <a:ea typeface="Arial" charset="0"/>
                <a:cs typeface="Arial" charset="0"/>
                <a:sym typeface="Cabin"/>
              </a:rPr>
              <a:t>)</a:t>
            </a:r>
            <a:endParaRPr lang="en-US" sz="3600" u="none" strike="noStrike" cap="none" dirty="0">
              <a:solidFill>
                <a:schemeClr val="lt1"/>
              </a:solidFill>
              <a:latin typeface="Arial" charset="0"/>
              <a:ea typeface="Arial" charset="0"/>
              <a:cs typeface="Arial" charset="0"/>
              <a:sym typeface="Cabin"/>
            </a:endParaRPr>
          </a:p>
          <a:p>
            <a:pPr marL="749300" marR="0" lvl="0" indent="-371094" algn="l" rtl="0">
              <a:lnSpc>
                <a:spcPct val="100000"/>
              </a:lnSpc>
              <a:spcBef>
                <a:spcPts val="3500"/>
              </a:spcBef>
              <a:spcAft>
                <a:spcPts val="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Η δήλωση </a:t>
            </a:r>
            <a:r>
              <a:rPr lang="en-US" sz="3600" u="none" strike="noStrike" cap="none" dirty="0">
                <a:solidFill>
                  <a:srgbClr val="FFFF00"/>
                </a:solidFill>
                <a:latin typeface="Arial" charset="0"/>
                <a:ea typeface="Arial" charset="0"/>
                <a:cs typeface="Arial" charset="0"/>
                <a:sym typeface="Cabin"/>
              </a:rPr>
              <a:t>return</a:t>
            </a:r>
            <a:r>
              <a:rPr lang="el-GR" sz="3600" u="none" strike="noStrike" cap="none" dirty="0">
                <a:solidFill>
                  <a:schemeClr val="lt1"/>
                </a:solidFill>
                <a:latin typeface="Arial" charset="0"/>
                <a:ea typeface="Arial" charset="0"/>
                <a:cs typeface="Arial" charset="0"/>
                <a:sym typeface="Cabin"/>
              </a:rPr>
              <a:t> τερματίζει την εκτέλεση της </a:t>
            </a:r>
            <a:r>
              <a:rPr lang="el-GR" sz="3600" dirty="0">
                <a:solidFill>
                  <a:srgbClr val="00FF00"/>
                </a:solidFill>
                <a:latin typeface="Arial" charset="0"/>
                <a:cs typeface="Arial" charset="0"/>
                <a:sym typeface="Cabin"/>
              </a:rPr>
              <a:t>συνάρτησης</a:t>
            </a:r>
            <a:r>
              <a:rPr lang="el-GR" sz="3600" u="none" strike="noStrike" cap="none" dirty="0">
                <a:solidFill>
                  <a:schemeClr val="lt1"/>
                </a:solidFill>
                <a:latin typeface="Arial" charset="0"/>
                <a:ea typeface="Arial" charset="0"/>
                <a:cs typeface="Arial" charset="0"/>
                <a:sym typeface="Cabin"/>
              </a:rPr>
              <a:t> και «επιστέφει» το </a:t>
            </a:r>
            <a:r>
              <a:rPr lang="el-GR" sz="3600" dirty="0">
                <a:solidFill>
                  <a:srgbClr val="FF00FF"/>
                </a:solidFill>
                <a:latin typeface="Arial" charset="0"/>
                <a:cs typeface="Arial" charset="0"/>
                <a:sym typeface="Cabin"/>
              </a:rPr>
              <a:t>αποτέλεσμα</a:t>
            </a:r>
            <a:r>
              <a:rPr lang="el-GR" sz="3600" u="none" strike="noStrike" cap="none" dirty="0">
                <a:solidFill>
                  <a:schemeClr val="lt1"/>
                </a:solidFill>
                <a:latin typeface="Arial" charset="0"/>
                <a:ea typeface="Arial" charset="0"/>
                <a:cs typeface="Arial" charset="0"/>
                <a:sym typeface="Cabin"/>
              </a:rPr>
              <a:t> της </a:t>
            </a:r>
            <a:r>
              <a:rPr lang="el-GR" sz="3600" dirty="0">
                <a:solidFill>
                  <a:srgbClr val="00FF00"/>
                </a:solidFill>
                <a:latin typeface="Arial" charset="0"/>
                <a:cs typeface="Arial" charset="0"/>
                <a:sym typeface="Cabin"/>
              </a:rPr>
              <a:t>συνάρτησης</a:t>
            </a:r>
            <a:endParaRPr lang="en-US" sz="3600" u="none" strike="noStrike" cap="none" dirty="0">
              <a:solidFill>
                <a:srgbClr val="00FF00"/>
              </a:solidFill>
              <a:latin typeface="Arial" charset="0"/>
              <a:ea typeface="Arial" charset="0"/>
              <a:cs typeface="Arial" charset="0"/>
              <a:sym typeface="Cabin"/>
            </a:endParaRPr>
          </a:p>
        </p:txBody>
      </p:sp>
      <p:sp>
        <p:nvSpPr>
          <p:cNvPr id="355" name="Shape 355"/>
          <p:cNvSpPr txBox="1"/>
          <p:nvPr/>
        </p:nvSpPr>
        <p:spPr>
          <a:xfrm>
            <a:off x="8817429" y="2309525"/>
            <a:ext cx="6907195" cy="64293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2500" i="0" u="none" strike="noStrike" cap="none" dirty="0">
                <a:solidFill>
                  <a:schemeClr val="lt1"/>
                </a:solidFill>
                <a:latin typeface="Courier"/>
                <a:ea typeface="Courier"/>
                <a:cs typeface="Courier"/>
                <a:sym typeface="Courier New"/>
              </a:rPr>
              <a:t>&gt;&gt;&gt; </a:t>
            </a:r>
            <a:r>
              <a:rPr lang="en-US" sz="2500" i="0" u="none" strike="noStrike" cap="none" dirty="0">
                <a:solidFill>
                  <a:srgbClr val="FFFF00"/>
                </a:solidFill>
                <a:latin typeface="Courier"/>
                <a:ea typeface="Courier"/>
                <a:cs typeface="Courier"/>
                <a:sym typeface="Courier New"/>
              </a:rPr>
              <a:t>def</a:t>
            </a:r>
            <a:r>
              <a:rPr lang="en-US" sz="2500" i="0" u="none" strike="noStrike" cap="none" dirty="0">
                <a:solidFill>
                  <a:schemeClr val="lt1"/>
                </a:solidFill>
                <a:latin typeface="Courier"/>
                <a:ea typeface="Courier"/>
                <a:cs typeface="Courier"/>
                <a:sym typeface="Courier New"/>
              </a:rPr>
              <a:t> </a:t>
            </a:r>
            <a:r>
              <a:rPr lang="el-GR" sz="2500" i="0" u="none" strike="noStrike" cap="none" dirty="0">
                <a:solidFill>
                  <a:srgbClr val="00FF00"/>
                </a:solidFill>
                <a:latin typeface="Courier"/>
                <a:ea typeface="Courier"/>
                <a:cs typeface="Courier"/>
                <a:sym typeface="Courier New"/>
              </a:rPr>
              <a:t>χαιρετισμός</a:t>
            </a:r>
            <a:r>
              <a:rPr lang="en-US" sz="2500" i="0" u="none" strike="noStrike" cap="none" dirty="0">
                <a:solidFill>
                  <a:schemeClr val="lt1"/>
                </a:solidFill>
                <a:latin typeface="Courier"/>
                <a:ea typeface="Courier"/>
                <a:cs typeface="Courier"/>
                <a:sym typeface="Courier New"/>
              </a:rPr>
              <a:t>(</a:t>
            </a:r>
            <a:r>
              <a:rPr lang="el-GR" sz="2500" i="0" u="none" strike="noStrike" cap="none" dirty="0">
                <a:solidFill>
                  <a:srgbClr val="00FFFF"/>
                </a:solidFill>
                <a:latin typeface="Courier"/>
                <a:ea typeface="Courier"/>
                <a:cs typeface="Courier"/>
                <a:sym typeface="Courier New"/>
              </a:rPr>
              <a:t>γλώσσα</a:t>
            </a:r>
            <a:r>
              <a:rPr lang="en-US" sz="2500"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2500" i="0" u="none" strike="noStrike" cap="none" dirty="0">
                <a:solidFill>
                  <a:schemeClr val="lt1"/>
                </a:solidFill>
                <a:latin typeface="Courier"/>
                <a:ea typeface="Courier"/>
                <a:cs typeface="Courier"/>
                <a:sym typeface="Courier New"/>
              </a:rPr>
              <a:t>... </a:t>
            </a:r>
            <a:r>
              <a:rPr lang="en-US" sz="2500" dirty="0">
                <a:solidFill>
                  <a:schemeClr val="lt1"/>
                </a:solidFill>
                <a:latin typeface="Courier"/>
                <a:ea typeface="Courier"/>
                <a:cs typeface="Courier"/>
                <a:sym typeface="Courier New"/>
              </a:rPr>
              <a:t>    </a:t>
            </a:r>
            <a:r>
              <a:rPr lang="en-US" sz="2500" i="0" u="none" strike="noStrike" cap="none" dirty="0">
                <a:solidFill>
                  <a:srgbClr val="FFFF00"/>
                </a:solidFill>
                <a:latin typeface="Courier"/>
                <a:ea typeface="Courier"/>
                <a:cs typeface="Courier"/>
                <a:sym typeface="Courier New"/>
              </a:rPr>
              <a:t>if</a:t>
            </a:r>
            <a:r>
              <a:rPr lang="en-US" sz="2500" i="0" u="none" strike="noStrike" cap="none" dirty="0">
                <a:solidFill>
                  <a:schemeClr val="lt1"/>
                </a:solidFill>
                <a:latin typeface="Courier"/>
                <a:ea typeface="Courier"/>
                <a:cs typeface="Courier"/>
                <a:sym typeface="Courier New"/>
              </a:rPr>
              <a:t> </a:t>
            </a:r>
            <a:r>
              <a:rPr lang="el-GR" sz="2500" i="0" u="none" strike="noStrike" cap="none" dirty="0">
                <a:solidFill>
                  <a:srgbClr val="00FFFF"/>
                </a:solidFill>
                <a:latin typeface="Courier"/>
                <a:ea typeface="Courier"/>
                <a:cs typeface="Courier"/>
                <a:sym typeface="Courier New"/>
              </a:rPr>
              <a:t>γλώσσα</a:t>
            </a:r>
            <a:r>
              <a:rPr lang="en-US" sz="2500" i="0" u="none" strike="noStrike" cap="none" dirty="0">
                <a:solidFill>
                  <a:schemeClr val="lt1"/>
                </a:solidFill>
                <a:latin typeface="Courier"/>
                <a:ea typeface="Courier"/>
                <a:cs typeface="Courier"/>
                <a:sym typeface="Courier New"/>
              </a:rPr>
              <a:t> == 'es':</a:t>
            </a:r>
          </a:p>
          <a:p>
            <a:pPr marL="0" marR="0" lvl="0" indent="0" algn="l" rtl="0">
              <a:lnSpc>
                <a:spcPct val="100000"/>
              </a:lnSpc>
              <a:spcBef>
                <a:spcPts val="0"/>
              </a:spcBef>
              <a:spcAft>
                <a:spcPts val="0"/>
              </a:spcAft>
              <a:buClr>
                <a:schemeClr val="lt1"/>
              </a:buClr>
              <a:buSzPct val="25000"/>
              <a:buFont typeface="Cabin"/>
              <a:buNone/>
            </a:pPr>
            <a:r>
              <a:rPr lang="en-US" sz="2500" i="0" u="none" strike="noStrike" cap="none" dirty="0">
                <a:solidFill>
                  <a:schemeClr val="lt1"/>
                </a:solidFill>
                <a:latin typeface="Courier"/>
                <a:ea typeface="Courier"/>
                <a:cs typeface="Courier"/>
                <a:sym typeface="Courier New"/>
              </a:rPr>
              <a:t>...     </a:t>
            </a:r>
            <a:r>
              <a:rPr lang="en-US" sz="2500" dirty="0">
                <a:solidFill>
                  <a:schemeClr val="lt1"/>
                </a:solidFill>
                <a:latin typeface="Courier"/>
                <a:ea typeface="Courier"/>
                <a:cs typeface="Courier"/>
                <a:sym typeface="Courier New"/>
              </a:rPr>
              <a:t>    </a:t>
            </a:r>
            <a:r>
              <a:rPr lang="en-US" sz="2500" i="0" u="none" strike="noStrike" cap="none" dirty="0">
                <a:solidFill>
                  <a:srgbClr val="FFFF00"/>
                </a:solidFill>
                <a:latin typeface="Courier"/>
                <a:ea typeface="Courier"/>
                <a:cs typeface="Courier"/>
                <a:sym typeface="Courier New"/>
              </a:rPr>
              <a:t>return</a:t>
            </a:r>
            <a:r>
              <a:rPr lang="en-US" sz="2500" i="0" u="none" strike="noStrike" cap="none" dirty="0">
                <a:solidFill>
                  <a:schemeClr val="lt1"/>
                </a:solidFill>
                <a:latin typeface="Courier"/>
                <a:ea typeface="Courier"/>
                <a:cs typeface="Courier"/>
                <a:sym typeface="Courier New"/>
              </a:rPr>
              <a:t> </a:t>
            </a:r>
            <a:r>
              <a:rPr lang="en-US" sz="2500" i="0" u="none" strike="noStrike" cap="none" dirty="0">
                <a:solidFill>
                  <a:srgbClr val="FF00FF"/>
                </a:solidFill>
                <a:latin typeface="Courier"/>
                <a:ea typeface="Courier"/>
                <a:cs typeface="Courier"/>
                <a:sym typeface="Courier New"/>
              </a:rPr>
              <a:t>'</a:t>
            </a:r>
            <a:r>
              <a:rPr lang="en-US" sz="2500" i="0" u="none" strike="noStrike" cap="none" dirty="0" err="1">
                <a:solidFill>
                  <a:srgbClr val="FF00FF"/>
                </a:solidFill>
                <a:latin typeface="Courier"/>
                <a:ea typeface="Courier"/>
                <a:cs typeface="Courier"/>
                <a:sym typeface="Courier New"/>
              </a:rPr>
              <a:t>Hola</a:t>
            </a:r>
            <a:r>
              <a:rPr lang="en-US" sz="2500" dirty="0">
                <a:solidFill>
                  <a:srgbClr val="FF00FF"/>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2500" i="0" u="none" strike="noStrike" cap="none" dirty="0">
                <a:solidFill>
                  <a:schemeClr val="lt1"/>
                </a:solidFill>
                <a:latin typeface="Courier"/>
                <a:ea typeface="Courier"/>
                <a:cs typeface="Courier"/>
                <a:sym typeface="Courier New"/>
              </a:rPr>
              <a:t>...     </a:t>
            </a:r>
            <a:r>
              <a:rPr lang="en-US" sz="2500" i="0" u="none" strike="noStrike" cap="none" dirty="0" err="1">
                <a:solidFill>
                  <a:srgbClr val="FFFF00"/>
                </a:solidFill>
                <a:latin typeface="Courier"/>
                <a:ea typeface="Courier"/>
                <a:cs typeface="Courier"/>
                <a:sym typeface="Courier New"/>
              </a:rPr>
              <a:t>elif</a:t>
            </a:r>
            <a:r>
              <a:rPr lang="en-US" sz="2500" i="0" u="none" strike="noStrike" cap="none" dirty="0">
                <a:solidFill>
                  <a:schemeClr val="lt1"/>
                </a:solidFill>
                <a:latin typeface="Courier"/>
                <a:ea typeface="Courier"/>
                <a:cs typeface="Courier"/>
                <a:sym typeface="Courier New"/>
              </a:rPr>
              <a:t> </a:t>
            </a:r>
            <a:r>
              <a:rPr lang="el-GR" sz="2500" i="0" u="none" strike="noStrike" cap="none" dirty="0">
                <a:solidFill>
                  <a:srgbClr val="00FFFF"/>
                </a:solidFill>
                <a:latin typeface="Courier"/>
                <a:ea typeface="Courier"/>
                <a:cs typeface="Courier"/>
                <a:sym typeface="Courier New"/>
              </a:rPr>
              <a:t>γλώσσα</a:t>
            </a:r>
            <a:r>
              <a:rPr lang="en-US" sz="2500" i="0" u="none" strike="noStrike" cap="none" dirty="0">
                <a:solidFill>
                  <a:schemeClr val="lt1"/>
                </a:solidFill>
                <a:latin typeface="Courier"/>
                <a:ea typeface="Courier"/>
                <a:cs typeface="Courier"/>
                <a:sym typeface="Courier New"/>
              </a:rPr>
              <a:t> == '</a:t>
            </a:r>
            <a:r>
              <a:rPr lang="en-US" sz="2500" i="0" u="none" strike="noStrike" cap="none" dirty="0" err="1">
                <a:solidFill>
                  <a:schemeClr val="lt1"/>
                </a:solidFill>
                <a:latin typeface="Courier"/>
                <a:ea typeface="Courier"/>
                <a:cs typeface="Courier"/>
                <a:sym typeface="Courier New"/>
              </a:rPr>
              <a:t>fr</a:t>
            </a:r>
            <a:r>
              <a:rPr lang="en-US" sz="2500"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2500" i="0" u="none" strike="noStrike" cap="none" dirty="0">
                <a:solidFill>
                  <a:schemeClr val="lt1"/>
                </a:solidFill>
                <a:latin typeface="Courier"/>
                <a:ea typeface="Courier"/>
                <a:cs typeface="Courier"/>
                <a:sym typeface="Courier New"/>
              </a:rPr>
              <a:t>...        </a:t>
            </a:r>
            <a:r>
              <a:rPr lang="en-US" sz="2500" dirty="0">
                <a:solidFill>
                  <a:schemeClr val="lt1"/>
                </a:solidFill>
                <a:latin typeface="Courier"/>
                <a:ea typeface="Courier"/>
                <a:cs typeface="Courier"/>
                <a:sym typeface="Courier New"/>
              </a:rPr>
              <a:t> </a:t>
            </a:r>
            <a:r>
              <a:rPr lang="en-US" sz="2500" i="0" u="none" strike="noStrike" cap="none" dirty="0">
                <a:solidFill>
                  <a:srgbClr val="FFFF00"/>
                </a:solidFill>
                <a:latin typeface="Courier"/>
                <a:ea typeface="Courier"/>
                <a:cs typeface="Courier"/>
                <a:sym typeface="Courier New"/>
              </a:rPr>
              <a:t>return</a:t>
            </a:r>
            <a:r>
              <a:rPr lang="en-US" sz="2500" i="0" u="none" strike="noStrike" cap="none" dirty="0">
                <a:solidFill>
                  <a:schemeClr val="lt1"/>
                </a:solidFill>
                <a:latin typeface="Courier"/>
                <a:ea typeface="Courier"/>
                <a:cs typeface="Courier"/>
                <a:sym typeface="Courier New"/>
              </a:rPr>
              <a:t> </a:t>
            </a:r>
            <a:r>
              <a:rPr lang="en-US" sz="2500" i="0" u="none" strike="noStrike" cap="none" dirty="0">
                <a:solidFill>
                  <a:srgbClr val="FF00FF"/>
                </a:solidFill>
                <a:latin typeface="Courier"/>
                <a:ea typeface="Courier"/>
                <a:cs typeface="Courier"/>
                <a:sym typeface="Courier New"/>
              </a:rPr>
              <a:t>'Bonjour</a:t>
            </a:r>
            <a:r>
              <a:rPr lang="en-US" sz="2500" dirty="0">
                <a:solidFill>
                  <a:srgbClr val="FF00FF"/>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2500" i="0" u="none" strike="noStrike" cap="none" dirty="0">
                <a:solidFill>
                  <a:schemeClr val="lt1"/>
                </a:solidFill>
                <a:latin typeface="Courier"/>
                <a:ea typeface="Courier"/>
                <a:cs typeface="Courier"/>
                <a:sym typeface="Courier New"/>
              </a:rPr>
              <a:t>...     </a:t>
            </a:r>
            <a:r>
              <a:rPr lang="en-US" sz="2500" i="0" u="none" strike="noStrike" cap="none" dirty="0">
                <a:solidFill>
                  <a:srgbClr val="FFFF00"/>
                </a:solidFill>
                <a:latin typeface="Courier"/>
                <a:ea typeface="Courier"/>
                <a:cs typeface="Courier"/>
                <a:sym typeface="Courier New"/>
              </a:rPr>
              <a:t>else:</a:t>
            </a:r>
          </a:p>
          <a:p>
            <a:pPr marL="0" marR="0" lvl="0" indent="0" algn="l" rtl="0">
              <a:lnSpc>
                <a:spcPct val="100000"/>
              </a:lnSpc>
              <a:spcBef>
                <a:spcPts val="0"/>
              </a:spcBef>
              <a:spcAft>
                <a:spcPts val="0"/>
              </a:spcAft>
              <a:buClr>
                <a:schemeClr val="lt1"/>
              </a:buClr>
              <a:buSzPct val="25000"/>
              <a:buFont typeface="Cabin"/>
              <a:buNone/>
            </a:pPr>
            <a:r>
              <a:rPr lang="en-US" sz="2500" i="0" u="none" strike="noStrike" cap="none" dirty="0">
                <a:solidFill>
                  <a:schemeClr val="lt1"/>
                </a:solidFill>
                <a:latin typeface="Courier"/>
                <a:ea typeface="Courier"/>
                <a:cs typeface="Courier"/>
                <a:sym typeface="Courier New"/>
              </a:rPr>
              <a:t>...         </a:t>
            </a:r>
            <a:r>
              <a:rPr lang="en-US" sz="2500" i="0" u="none" strike="noStrike" cap="none" dirty="0">
                <a:solidFill>
                  <a:srgbClr val="FFFF00"/>
                </a:solidFill>
                <a:latin typeface="Courier"/>
                <a:ea typeface="Courier"/>
                <a:cs typeface="Courier"/>
                <a:sym typeface="Courier New"/>
              </a:rPr>
              <a:t>return</a:t>
            </a:r>
            <a:r>
              <a:rPr lang="en-US" sz="2500" i="0" u="none" strike="noStrike" cap="none" dirty="0">
                <a:solidFill>
                  <a:schemeClr val="lt1"/>
                </a:solidFill>
                <a:latin typeface="Courier"/>
                <a:ea typeface="Courier"/>
                <a:cs typeface="Courier"/>
                <a:sym typeface="Courier New"/>
              </a:rPr>
              <a:t> </a:t>
            </a:r>
            <a:r>
              <a:rPr lang="en-US" sz="2500" i="0" u="none" strike="noStrike" cap="none" dirty="0">
                <a:solidFill>
                  <a:srgbClr val="FF00FF"/>
                </a:solidFill>
                <a:latin typeface="Courier"/>
                <a:ea typeface="Courier"/>
                <a:cs typeface="Courier"/>
                <a:sym typeface="Courier New"/>
              </a:rPr>
              <a:t>'Hello</a:t>
            </a:r>
            <a:r>
              <a:rPr lang="en-US" sz="2500" dirty="0">
                <a:solidFill>
                  <a:srgbClr val="FF00FF"/>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2500" i="0" u="none" strike="noStrike" cap="none" dirty="0">
                <a:solidFill>
                  <a:schemeClr val="lt1"/>
                </a:solidFill>
                <a:latin typeface="Courier"/>
                <a:ea typeface="Courier"/>
                <a:cs typeface="Courier"/>
                <a:sym typeface="Courier New"/>
              </a:rPr>
              <a:t>... </a:t>
            </a:r>
          </a:p>
          <a:p>
            <a:pPr marL="0" marR="0" lvl="0" indent="0" algn="l" rtl="0">
              <a:lnSpc>
                <a:spcPct val="100000"/>
              </a:lnSpc>
              <a:spcBef>
                <a:spcPts val="0"/>
              </a:spcBef>
              <a:spcAft>
                <a:spcPts val="0"/>
              </a:spcAft>
              <a:buClr>
                <a:schemeClr val="lt1"/>
              </a:buClr>
              <a:buSzPct val="25000"/>
              <a:buFont typeface="Cabin"/>
              <a:buNone/>
            </a:pPr>
            <a:r>
              <a:rPr lang="en-US" sz="2500" i="0" u="none" strike="noStrike" cap="none" dirty="0">
                <a:solidFill>
                  <a:schemeClr val="lt1"/>
                </a:solidFill>
                <a:latin typeface="Courier"/>
                <a:ea typeface="Courier"/>
                <a:cs typeface="Courier"/>
                <a:sym typeface="Courier New"/>
              </a:rPr>
              <a:t>&gt;&gt;&gt; </a:t>
            </a:r>
            <a:r>
              <a:rPr lang="en-US" sz="2500" i="0" u="none" strike="noStrike" cap="none" dirty="0">
                <a:solidFill>
                  <a:srgbClr val="FFFF00"/>
                </a:solidFill>
                <a:latin typeface="Courier"/>
                <a:ea typeface="Courier"/>
                <a:cs typeface="Courier"/>
                <a:sym typeface="Courier New"/>
              </a:rPr>
              <a:t>print</a:t>
            </a:r>
            <a:r>
              <a:rPr lang="en-US" sz="2500" dirty="0">
                <a:solidFill>
                  <a:schemeClr val="lt1"/>
                </a:solidFill>
                <a:latin typeface="Courier"/>
                <a:ea typeface="Courier"/>
                <a:cs typeface="Courier"/>
                <a:sym typeface="Courier New"/>
              </a:rPr>
              <a:t>(</a:t>
            </a:r>
            <a:r>
              <a:rPr lang="el-GR" sz="2500" i="0" u="none" strike="noStrike" cap="none" dirty="0">
                <a:solidFill>
                  <a:srgbClr val="00FF00"/>
                </a:solidFill>
                <a:latin typeface="Courier"/>
                <a:ea typeface="Courier"/>
                <a:cs typeface="Courier"/>
                <a:sym typeface="Courier New"/>
              </a:rPr>
              <a:t>χαιρετισμός</a:t>
            </a:r>
            <a:r>
              <a:rPr lang="en-US" sz="2500" i="0" u="none" strike="noStrike" cap="none" dirty="0">
                <a:solidFill>
                  <a:schemeClr val="lt1"/>
                </a:solidFill>
                <a:latin typeface="Courier"/>
                <a:ea typeface="Courier"/>
                <a:cs typeface="Courier"/>
                <a:sym typeface="Courier New"/>
              </a:rPr>
              <a:t>(</a:t>
            </a:r>
            <a:r>
              <a:rPr lang="en-US" sz="2500" i="0" u="none" strike="noStrike" cap="none" dirty="0">
                <a:solidFill>
                  <a:srgbClr val="FF7F00"/>
                </a:solidFill>
                <a:latin typeface="Courier"/>
                <a:ea typeface="Courier"/>
                <a:cs typeface="Courier"/>
                <a:sym typeface="Courier New"/>
              </a:rPr>
              <a:t>'</a:t>
            </a:r>
            <a:r>
              <a:rPr lang="en-US" sz="2500" i="0" u="none" strike="noStrike" cap="none" dirty="0" err="1">
                <a:solidFill>
                  <a:srgbClr val="FF7F00"/>
                </a:solidFill>
                <a:latin typeface="Courier"/>
                <a:ea typeface="Courier"/>
                <a:cs typeface="Courier"/>
                <a:sym typeface="Courier New"/>
              </a:rPr>
              <a:t>en</a:t>
            </a:r>
            <a:r>
              <a:rPr lang="en-US" sz="2500" i="0" u="none" strike="noStrike" cap="none" dirty="0">
                <a:solidFill>
                  <a:srgbClr val="FF7F00"/>
                </a:solidFill>
                <a:latin typeface="Courier"/>
                <a:ea typeface="Courier"/>
                <a:cs typeface="Courier"/>
                <a:sym typeface="Courier New"/>
              </a:rPr>
              <a:t>'</a:t>
            </a:r>
            <a:r>
              <a:rPr lang="en-US" sz="2500" i="0" u="none" strike="noStrike" cap="none" dirty="0">
                <a:solidFill>
                  <a:schemeClr val="lt1"/>
                </a:solidFill>
                <a:latin typeface="Courier"/>
                <a:ea typeface="Courier"/>
                <a:cs typeface="Courier"/>
                <a:sym typeface="Courier New"/>
              </a:rPr>
              <a:t>),'Glenn</a:t>
            </a:r>
            <a:r>
              <a:rPr lang="en-US" sz="2500"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2500" i="0" u="none" strike="noStrike" cap="none" dirty="0">
                <a:solidFill>
                  <a:schemeClr val="lt1"/>
                </a:solidFill>
                <a:latin typeface="Courier"/>
                <a:ea typeface="Courier"/>
                <a:cs typeface="Courier"/>
                <a:sym typeface="Courier New"/>
              </a:rPr>
              <a:t>Hello Glenn</a:t>
            </a:r>
          </a:p>
          <a:p>
            <a:pPr marL="0" marR="0" lvl="0" indent="0" algn="l" rtl="0">
              <a:lnSpc>
                <a:spcPct val="100000"/>
              </a:lnSpc>
              <a:spcBef>
                <a:spcPts val="0"/>
              </a:spcBef>
              <a:spcAft>
                <a:spcPts val="0"/>
              </a:spcAft>
              <a:buClr>
                <a:schemeClr val="lt1"/>
              </a:buClr>
              <a:buSzPct val="25000"/>
              <a:buFont typeface="Cabin"/>
              <a:buNone/>
            </a:pPr>
            <a:r>
              <a:rPr lang="en-US" sz="2500" i="0" u="none" strike="noStrike" cap="none" dirty="0">
                <a:solidFill>
                  <a:schemeClr val="lt1"/>
                </a:solidFill>
                <a:latin typeface="Courier"/>
                <a:ea typeface="Courier"/>
                <a:cs typeface="Courier"/>
                <a:sym typeface="Courier New"/>
              </a:rPr>
              <a:t>&gt;&gt;&gt; </a:t>
            </a:r>
            <a:r>
              <a:rPr lang="en-US" sz="2500" i="0" u="none" strike="noStrike" cap="none" dirty="0">
                <a:solidFill>
                  <a:srgbClr val="FFFF00"/>
                </a:solidFill>
                <a:latin typeface="Courier"/>
                <a:ea typeface="Courier"/>
                <a:cs typeface="Courier"/>
                <a:sym typeface="Courier New"/>
              </a:rPr>
              <a:t>print</a:t>
            </a:r>
            <a:r>
              <a:rPr lang="en-US" sz="2500" dirty="0">
                <a:solidFill>
                  <a:schemeClr val="lt1"/>
                </a:solidFill>
                <a:latin typeface="Courier"/>
                <a:ea typeface="Courier"/>
                <a:cs typeface="Courier"/>
                <a:sym typeface="Courier New"/>
              </a:rPr>
              <a:t>(</a:t>
            </a:r>
            <a:r>
              <a:rPr lang="el-GR" sz="2500" i="0" u="none" strike="noStrike" cap="none" dirty="0">
                <a:solidFill>
                  <a:srgbClr val="00FF00"/>
                </a:solidFill>
                <a:latin typeface="Courier"/>
                <a:ea typeface="Courier"/>
                <a:cs typeface="Courier"/>
                <a:sym typeface="Courier New"/>
              </a:rPr>
              <a:t>χαιρετισμός</a:t>
            </a:r>
            <a:r>
              <a:rPr lang="en-US" sz="2500" i="0" u="none" strike="noStrike" cap="none" dirty="0">
                <a:solidFill>
                  <a:schemeClr val="lt1"/>
                </a:solidFill>
                <a:latin typeface="Courier"/>
                <a:ea typeface="Courier"/>
                <a:cs typeface="Courier"/>
                <a:sym typeface="Courier New"/>
              </a:rPr>
              <a:t>(</a:t>
            </a:r>
            <a:r>
              <a:rPr lang="en-US" sz="2500" i="0" u="none" strike="noStrike" cap="none" dirty="0">
                <a:solidFill>
                  <a:srgbClr val="FF7F00"/>
                </a:solidFill>
                <a:latin typeface="Courier"/>
                <a:ea typeface="Courier"/>
                <a:cs typeface="Courier"/>
                <a:sym typeface="Courier New"/>
              </a:rPr>
              <a:t>'es'</a:t>
            </a:r>
            <a:r>
              <a:rPr lang="en-US" sz="2500" i="0" u="none" strike="noStrike" cap="none" dirty="0">
                <a:solidFill>
                  <a:schemeClr val="lt1"/>
                </a:solidFill>
                <a:latin typeface="Courier"/>
                <a:ea typeface="Courier"/>
                <a:cs typeface="Courier"/>
                <a:sym typeface="Courier New"/>
              </a:rPr>
              <a:t>),'Sally</a:t>
            </a:r>
            <a:r>
              <a:rPr lang="en-US" sz="2500"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2500" i="0" u="none" strike="noStrike" cap="none" dirty="0" err="1">
                <a:solidFill>
                  <a:schemeClr val="lt1"/>
                </a:solidFill>
                <a:latin typeface="Courier"/>
                <a:ea typeface="Courier"/>
                <a:cs typeface="Courier"/>
                <a:sym typeface="Courier New"/>
              </a:rPr>
              <a:t>Hola</a:t>
            </a:r>
            <a:r>
              <a:rPr lang="en-US" sz="2500" i="0" u="none" strike="noStrike" cap="none" dirty="0">
                <a:solidFill>
                  <a:schemeClr val="lt1"/>
                </a:solidFill>
                <a:latin typeface="Courier"/>
                <a:ea typeface="Courier"/>
                <a:cs typeface="Courier"/>
                <a:sym typeface="Courier New"/>
              </a:rPr>
              <a:t> Sally</a:t>
            </a:r>
          </a:p>
          <a:p>
            <a:pPr marL="0" marR="0" lvl="0" indent="0" algn="l" rtl="0">
              <a:lnSpc>
                <a:spcPct val="100000"/>
              </a:lnSpc>
              <a:spcBef>
                <a:spcPts val="0"/>
              </a:spcBef>
              <a:spcAft>
                <a:spcPts val="0"/>
              </a:spcAft>
              <a:buClr>
                <a:schemeClr val="lt1"/>
              </a:buClr>
              <a:buSzPct val="25000"/>
              <a:buFont typeface="Cabin"/>
              <a:buNone/>
            </a:pPr>
            <a:r>
              <a:rPr lang="en-US" sz="2500" i="0" u="none" strike="noStrike" cap="none" dirty="0">
                <a:solidFill>
                  <a:schemeClr val="lt1"/>
                </a:solidFill>
                <a:latin typeface="Courier"/>
                <a:ea typeface="Courier"/>
                <a:cs typeface="Courier"/>
                <a:sym typeface="Courier New"/>
              </a:rPr>
              <a:t>&gt;&gt;&gt; </a:t>
            </a:r>
            <a:r>
              <a:rPr lang="en-US" sz="2500" i="0" u="none" strike="noStrike" cap="none" dirty="0">
                <a:solidFill>
                  <a:srgbClr val="FFFF00"/>
                </a:solidFill>
                <a:latin typeface="Courier"/>
                <a:ea typeface="Courier"/>
                <a:cs typeface="Courier"/>
                <a:sym typeface="Courier New"/>
              </a:rPr>
              <a:t>print</a:t>
            </a:r>
            <a:r>
              <a:rPr lang="en-US" sz="2500" dirty="0">
                <a:solidFill>
                  <a:schemeClr val="lt1"/>
                </a:solidFill>
                <a:latin typeface="Courier"/>
                <a:ea typeface="Courier"/>
                <a:cs typeface="Courier"/>
                <a:sym typeface="Courier New"/>
              </a:rPr>
              <a:t>(</a:t>
            </a:r>
            <a:r>
              <a:rPr lang="el-GR" sz="2500" i="0" u="none" strike="noStrike" cap="none" dirty="0">
                <a:solidFill>
                  <a:srgbClr val="00FF00"/>
                </a:solidFill>
                <a:latin typeface="Courier"/>
                <a:ea typeface="Courier"/>
                <a:cs typeface="Courier"/>
                <a:sym typeface="Courier New"/>
              </a:rPr>
              <a:t>χαιρετισμός</a:t>
            </a:r>
            <a:r>
              <a:rPr lang="en-US" sz="2500" i="0" u="none" strike="noStrike" cap="none" dirty="0">
                <a:solidFill>
                  <a:schemeClr val="lt1"/>
                </a:solidFill>
                <a:latin typeface="Courier"/>
                <a:ea typeface="Courier"/>
                <a:cs typeface="Courier"/>
                <a:sym typeface="Courier New"/>
              </a:rPr>
              <a:t>(</a:t>
            </a:r>
            <a:r>
              <a:rPr lang="en-US" sz="2500" i="0" u="none" strike="noStrike" cap="none" dirty="0">
                <a:solidFill>
                  <a:srgbClr val="FF7F00"/>
                </a:solidFill>
                <a:latin typeface="Courier"/>
                <a:ea typeface="Courier"/>
                <a:cs typeface="Courier"/>
                <a:sym typeface="Courier New"/>
              </a:rPr>
              <a:t>'</a:t>
            </a:r>
            <a:r>
              <a:rPr lang="en-US" sz="2500" i="0" u="none" strike="noStrike" cap="none" dirty="0" err="1">
                <a:solidFill>
                  <a:srgbClr val="FF7F00"/>
                </a:solidFill>
                <a:latin typeface="Courier"/>
                <a:ea typeface="Courier"/>
                <a:cs typeface="Courier"/>
                <a:sym typeface="Courier New"/>
              </a:rPr>
              <a:t>fr</a:t>
            </a:r>
            <a:r>
              <a:rPr lang="en-US" sz="2500" i="0" u="none" strike="noStrike" cap="none" dirty="0">
                <a:solidFill>
                  <a:srgbClr val="FF7F00"/>
                </a:solidFill>
                <a:latin typeface="Courier"/>
                <a:ea typeface="Courier"/>
                <a:cs typeface="Courier"/>
                <a:sym typeface="Courier New"/>
              </a:rPr>
              <a:t>'</a:t>
            </a:r>
            <a:r>
              <a:rPr lang="en-US" sz="2500" i="0" u="none" strike="noStrike" cap="none" dirty="0">
                <a:solidFill>
                  <a:schemeClr val="lt1"/>
                </a:solidFill>
                <a:latin typeface="Courier"/>
                <a:ea typeface="Courier"/>
                <a:cs typeface="Courier"/>
                <a:sym typeface="Courier New"/>
              </a:rPr>
              <a:t>),'Michael</a:t>
            </a:r>
            <a:r>
              <a:rPr lang="en-US" sz="2500"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2500" i="0" u="none" strike="noStrike" cap="none" dirty="0">
                <a:solidFill>
                  <a:schemeClr val="lt1"/>
                </a:solidFill>
                <a:latin typeface="Courier"/>
                <a:ea typeface="Courier"/>
                <a:cs typeface="Courier"/>
                <a:sym typeface="Courier New"/>
              </a:rPr>
              <a:t>Bonjour Michael</a:t>
            </a:r>
          </a:p>
          <a:p>
            <a:pPr marL="0" marR="0" lvl="0" indent="0" algn="l" rtl="0">
              <a:lnSpc>
                <a:spcPct val="100000"/>
              </a:lnSpc>
              <a:spcBef>
                <a:spcPts val="0"/>
              </a:spcBef>
              <a:spcAft>
                <a:spcPts val="0"/>
              </a:spcAft>
              <a:buClr>
                <a:schemeClr val="lt1"/>
              </a:buClr>
              <a:buSzPct val="25000"/>
              <a:buFont typeface="Cabin"/>
              <a:buNone/>
            </a:pPr>
            <a:r>
              <a:rPr lang="en-US" sz="2500" i="0" u="none" strike="noStrike" cap="none" dirty="0">
                <a:solidFill>
                  <a:schemeClr val="lt1"/>
                </a:solidFill>
                <a:latin typeface="Courier"/>
                <a:ea typeface="Courier"/>
                <a:cs typeface="Courier"/>
                <a:sym typeface="Courier New"/>
              </a:rPr>
              <a:t>&gt;&gt;&gt;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359"/>
        <p:cNvGrpSpPr/>
        <p:nvPr/>
      </p:nvGrpSpPr>
      <p:grpSpPr>
        <a:xfrm>
          <a:off x="0" y="0"/>
          <a:ext cx="0" cy="0"/>
          <a:chOff x="0" y="0"/>
          <a:chExt cx="0" cy="0"/>
        </a:xfrm>
      </p:grpSpPr>
      <p:sp>
        <p:nvSpPr>
          <p:cNvPr id="360" name="Shape 360"/>
          <p:cNvSpPr txBox="1">
            <a:spLocks noGrp="1"/>
          </p:cNvSpPr>
          <p:nvPr>
            <p:ph type="title"/>
          </p:nvPr>
        </p:nvSpPr>
        <p:spPr>
          <a:xfrm>
            <a:off x="184150" y="803564"/>
            <a:ext cx="15887700" cy="1736336"/>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7F00"/>
              </a:buClr>
              <a:buSzPct val="25000"/>
              <a:buFont typeface="Cabin"/>
              <a:buNone/>
            </a:pPr>
            <a:r>
              <a:rPr lang="el-GR" sz="6600" u="none" strike="noStrike" cap="none" dirty="0">
                <a:solidFill>
                  <a:srgbClr val="FF7F00"/>
                </a:solidFill>
                <a:latin typeface="Arial" charset="0"/>
                <a:ea typeface="Arial" charset="0"/>
                <a:cs typeface="Arial" charset="0"/>
                <a:sym typeface="Cabin"/>
              </a:rPr>
              <a:t>Ορίσματα</a:t>
            </a:r>
            <a:r>
              <a:rPr lang="en-US" sz="6600" u="none" strike="noStrike" cap="none" dirty="0">
                <a:solidFill>
                  <a:schemeClr val="lt1"/>
                </a:solidFill>
                <a:latin typeface="Arial" charset="0"/>
                <a:ea typeface="Arial" charset="0"/>
                <a:cs typeface="Arial" charset="0"/>
                <a:sym typeface="Cabin"/>
              </a:rPr>
              <a:t>,</a:t>
            </a:r>
            <a:r>
              <a:rPr lang="en-US" sz="6600" u="none" strike="noStrike" cap="none" dirty="0">
                <a:solidFill>
                  <a:srgbClr val="FFFF00"/>
                </a:solidFill>
                <a:latin typeface="Arial" charset="0"/>
                <a:ea typeface="Arial" charset="0"/>
                <a:cs typeface="Arial" charset="0"/>
                <a:sym typeface="Cabin"/>
              </a:rPr>
              <a:t> </a:t>
            </a:r>
            <a:r>
              <a:rPr lang="el-GR" sz="6600" u="none" strike="noStrike" cap="none" dirty="0">
                <a:solidFill>
                  <a:srgbClr val="00FFFF"/>
                </a:solidFill>
                <a:latin typeface="Arial" charset="0"/>
                <a:ea typeface="Arial" charset="0"/>
                <a:cs typeface="Arial" charset="0"/>
                <a:sym typeface="Cabin"/>
              </a:rPr>
              <a:t>Παράμετροι</a:t>
            </a:r>
            <a:r>
              <a:rPr lang="en-US" sz="6600" u="none" strike="noStrike" cap="none" dirty="0">
                <a:solidFill>
                  <a:schemeClr val="lt1"/>
                </a:solidFill>
                <a:latin typeface="Arial" charset="0"/>
                <a:ea typeface="Arial" charset="0"/>
                <a:cs typeface="Arial" charset="0"/>
                <a:sym typeface="Cabin"/>
              </a:rPr>
              <a:t> </a:t>
            </a:r>
            <a:r>
              <a:rPr lang="el-GR" sz="6600" u="none" strike="noStrike" cap="none" dirty="0">
                <a:solidFill>
                  <a:schemeClr val="lt1"/>
                </a:solidFill>
                <a:latin typeface="Arial" charset="0"/>
                <a:ea typeface="Arial" charset="0"/>
                <a:cs typeface="Arial" charset="0"/>
                <a:sym typeface="Cabin"/>
              </a:rPr>
              <a:t>και</a:t>
            </a:r>
            <a:r>
              <a:rPr lang="en-US" sz="6600" u="none" strike="noStrike" cap="none" dirty="0">
                <a:solidFill>
                  <a:srgbClr val="FF00FF"/>
                </a:solidFill>
                <a:latin typeface="Arial" charset="0"/>
                <a:ea typeface="Arial" charset="0"/>
                <a:cs typeface="Arial" charset="0"/>
                <a:sym typeface="Cabin"/>
              </a:rPr>
              <a:t> </a:t>
            </a:r>
            <a:r>
              <a:rPr lang="el-GR" sz="6600" u="none" strike="noStrike" cap="none" dirty="0">
                <a:solidFill>
                  <a:srgbClr val="00FF00"/>
                </a:solidFill>
                <a:latin typeface="Arial" charset="0"/>
                <a:ea typeface="Arial" charset="0"/>
                <a:cs typeface="Arial" charset="0"/>
                <a:sym typeface="Cabin"/>
              </a:rPr>
              <a:t>Αποτελέσματα</a:t>
            </a:r>
            <a:endParaRPr lang="en-US" sz="6600" u="none" strike="noStrike" cap="none" dirty="0">
              <a:solidFill>
                <a:srgbClr val="00FF00"/>
              </a:solidFill>
              <a:latin typeface="Arial" charset="0"/>
              <a:ea typeface="Arial" charset="0"/>
              <a:cs typeface="Arial" charset="0"/>
              <a:sym typeface="Cabin"/>
            </a:endParaRPr>
          </a:p>
        </p:txBody>
      </p:sp>
      <p:sp>
        <p:nvSpPr>
          <p:cNvPr id="361" name="Shape 361"/>
          <p:cNvSpPr txBox="1"/>
          <p:nvPr/>
        </p:nvSpPr>
        <p:spPr>
          <a:xfrm>
            <a:off x="1155700" y="2908300"/>
            <a:ext cx="7557000" cy="16638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a:solidFill>
                  <a:srgbClr val="00FF00"/>
                </a:solidFill>
                <a:latin typeface="Courier"/>
                <a:ea typeface="Courier"/>
                <a:cs typeface="Courier"/>
                <a:sym typeface="Courier New"/>
              </a:rPr>
              <a:t>big</a:t>
            </a:r>
            <a:r>
              <a:rPr lang="en-US" sz="3000" i="0" u="none" strike="noStrike" cap="none" dirty="0">
                <a:solidFill>
                  <a:schemeClr val="lt1"/>
                </a:solidFill>
                <a:latin typeface="Courier"/>
                <a:ea typeface="Courier"/>
                <a:cs typeface="Courier"/>
                <a:sym typeface="Courier New"/>
              </a:rPr>
              <a:t> = </a:t>
            </a:r>
            <a:r>
              <a:rPr lang="en-US" sz="3000" i="0" u="none" strike="noStrike" cap="none" dirty="0">
                <a:solidFill>
                  <a:srgbClr val="FF00FF"/>
                </a:solidFill>
                <a:latin typeface="Courier"/>
                <a:ea typeface="Courier"/>
                <a:cs typeface="Courier"/>
                <a:sym typeface="Courier New"/>
              </a:rPr>
              <a:t>max</a:t>
            </a:r>
            <a:r>
              <a:rPr lang="en-US" sz="3000" i="0" u="none" strike="noStrike" cap="none" dirty="0">
                <a:solidFill>
                  <a:schemeClr val="lt1"/>
                </a:solidFill>
                <a:latin typeface="Courier"/>
                <a:ea typeface="Courier"/>
                <a:cs typeface="Courier"/>
                <a:sym typeface="Courier New"/>
              </a:rPr>
              <a:t>(</a:t>
            </a:r>
            <a:r>
              <a:rPr lang="en-US" sz="3000" i="0" u="none" strike="noStrike" cap="none" dirty="0">
                <a:solidFill>
                  <a:srgbClr val="00FF00"/>
                </a:solidFill>
                <a:latin typeface="Courier"/>
                <a:ea typeface="Courier"/>
                <a:cs typeface="Courier"/>
                <a:sym typeface="Courier New"/>
              </a:rPr>
              <a:t>'Hello world'</a:t>
            </a:r>
            <a:r>
              <a:rPr lang="en-US" sz="3000"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a:solidFill>
                  <a:srgbClr val="FFFF00"/>
                </a:solidFill>
                <a:latin typeface="Courier"/>
                <a:ea typeface="Courier"/>
                <a:cs typeface="Courier"/>
                <a:sym typeface="Courier New"/>
              </a:rPr>
              <a:t>print</a:t>
            </a:r>
            <a:r>
              <a:rPr lang="en-US" sz="3000" dirty="0">
                <a:solidFill>
                  <a:schemeClr val="lt1"/>
                </a:solidFill>
                <a:latin typeface="Courier"/>
                <a:ea typeface="Courier"/>
                <a:cs typeface="Courier"/>
                <a:sym typeface="Courier New"/>
              </a:rPr>
              <a:t>(</a:t>
            </a:r>
            <a:r>
              <a:rPr lang="en-US" sz="3000" i="0" u="none" strike="noStrike" cap="none" dirty="0">
                <a:solidFill>
                  <a:srgbClr val="00FF00"/>
                </a:solidFill>
                <a:latin typeface="Courier"/>
                <a:ea typeface="Courier"/>
                <a:cs typeface="Courier"/>
                <a:sym typeface="Courier New"/>
              </a:rPr>
              <a:t>big</a:t>
            </a:r>
            <a:r>
              <a:rPr lang="en-US" sz="3000" i="0" u="none" strike="noStrike" cap="none" dirty="0">
                <a:solidFill>
                  <a:schemeClr val="bg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rgbClr val="00FF00"/>
                </a:solidFill>
                <a:latin typeface="Courier"/>
                <a:ea typeface="Courier"/>
                <a:cs typeface="Courier"/>
                <a:sym typeface="Courier New"/>
              </a:rPr>
              <a:t>w</a:t>
            </a:r>
          </a:p>
        </p:txBody>
      </p:sp>
      <p:sp>
        <p:nvSpPr>
          <p:cNvPr id="362" name="Shape 362"/>
          <p:cNvSpPr txBox="1"/>
          <p:nvPr/>
        </p:nvSpPr>
        <p:spPr>
          <a:xfrm>
            <a:off x="7805637" y="4011400"/>
            <a:ext cx="3127800" cy="3483300"/>
          </a:xfrm>
          <a:prstGeom prst="rect">
            <a:avLst/>
          </a:prstGeom>
          <a:noFill/>
          <a:ln w="76200" cap="flat" cmpd="sng">
            <a:solidFill>
              <a:srgbClr val="00FFFF"/>
            </a:solidFill>
            <a:prstDash val="solid"/>
            <a:round/>
            <a:headEnd type="none" w="med" len="med"/>
            <a:tailEnd type="none" w="med" len="med"/>
          </a:ln>
        </p:spPr>
        <p:txBody>
          <a:bodyPr lIns="0" tIns="0" rIns="0" bIns="0" anchor="ctr" anchorCtr="0">
            <a:noAutofit/>
          </a:bodyPr>
          <a:lstStyle/>
          <a:p>
            <a:pPr marL="0" marR="0" lvl="0" indent="0" algn="l" rtl="0">
              <a:lnSpc>
                <a:spcPct val="100000"/>
              </a:lnSpc>
              <a:spcBef>
                <a:spcPts val="0"/>
              </a:spcBef>
              <a:spcAft>
                <a:spcPts val="0"/>
              </a:spcAft>
              <a:buClr>
                <a:srgbClr val="FFFF00"/>
              </a:buClr>
              <a:buSzPct val="25000"/>
              <a:buFont typeface="Cabin"/>
              <a:buNone/>
            </a:pPr>
            <a:r>
              <a:rPr lang="en-US" sz="2400" b="1" dirty="0">
                <a:solidFill>
                  <a:srgbClr val="FFFF00"/>
                </a:solidFill>
                <a:latin typeface="Courier"/>
                <a:ea typeface="Courier"/>
                <a:cs typeface="Courier"/>
                <a:sym typeface="Courier New"/>
              </a:rPr>
              <a:t> </a:t>
            </a:r>
            <a:r>
              <a:rPr lang="en-US" sz="2400" i="0" u="none" strike="noStrike" cap="none" dirty="0" err="1">
                <a:solidFill>
                  <a:srgbClr val="FFFF00"/>
                </a:solidFill>
                <a:latin typeface="Courier"/>
                <a:ea typeface="Courier"/>
                <a:cs typeface="Courier"/>
                <a:sym typeface="Courier New"/>
              </a:rPr>
              <a:t>def</a:t>
            </a:r>
            <a:r>
              <a:rPr lang="en-US" sz="2400" i="0" u="none" strike="noStrike" cap="none" dirty="0">
                <a:solidFill>
                  <a:schemeClr val="lt1"/>
                </a:solidFill>
                <a:latin typeface="Courier"/>
                <a:ea typeface="Courier"/>
                <a:cs typeface="Courier"/>
                <a:sym typeface="Courier New"/>
              </a:rPr>
              <a:t> max(</a:t>
            </a:r>
            <a:r>
              <a:rPr lang="en-US" sz="2400" i="0" u="none" strike="noStrike" cap="none" dirty="0" err="1">
                <a:solidFill>
                  <a:srgbClr val="00FFFF"/>
                </a:solidFill>
                <a:latin typeface="Courier"/>
                <a:ea typeface="Courier"/>
                <a:cs typeface="Courier"/>
                <a:sym typeface="Courier New"/>
              </a:rPr>
              <a:t>inp</a:t>
            </a:r>
            <a:r>
              <a:rPr lang="en-US" sz="2400"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2400" i="0" u="none" strike="noStrike" cap="none" dirty="0">
                <a:solidFill>
                  <a:schemeClr val="lt1"/>
                </a:solidFill>
                <a:latin typeface="Courier"/>
                <a:ea typeface="Courier"/>
                <a:cs typeface="Courier"/>
                <a:sym typeface="Courier New"/>
              </a:rPr>
              <a:t>    blah</a:t>
            </a:r>
          </a:p>
          <a:p>
            <a:pPr marL="0" marR="0" lvl="0" indent="0" algn="l" rtl="0">
              <a:lnSpc>
                <a:spcPct val="100000"/>
              </a:lnSpc>
              <a:spcBef>
                <a:spcPts val="0"/>
              </a:spcBef>
              <a:spcAft>
                <a:spcPts val="0"/>
              </a:spcAft>
              <a:buClr>
                <a:schemeClr val="lt1"/>
              </a:buClr>
              <a:buSzPct val="25000"/>
              <a:buFont typeface="Cabin"/>
              <a:buNone/>
            </a:pPr>
            <a:r>
              <a:rPr lang="en-US" sz="2400" i="0" u="none" strike="noStrike" cap="none" dirty="0">
                <a:solidFill>
                  <a:schemeClr val="lt1"/>
                </a:solidFill>
                <a:latin typeface="Courier"/>
                <a:ea typeface="Courier"/>
                <a:cs typeface="Courier"/>
                <a:sym typeface="Courier New"/>
              </a:rPr>
              <a:t>    blah</a:t>
            </a:r>
          </a:p>
          <a:p>
            <a:pPr marL="0" marR="0" lvl="0" indent="0" algn="l" rtl="0">
              <a:lnSpc>
                <a:spcPct val="100000"/>
              </a:lnSpc>
              <a:spcBef>
                <a:spcPts val="0"/>
              </a:spcBef>
              <a:spcAft>
                <a:spcPts val="0"/>
              </a:spcAft>
              <a:buClr>
                <a:schemeClr val="lt1"/>
              </a:buClr>
              <a:buSzPct val="25000"/>
              <a:buFont typeface="Cabin"/>
              <a:buNone/>
            </a:pPr>
            <a:r>
              <a:rPr lang="en-US" sz="2400" i="0" u="none" strike="noStrike" cap="none" dirty="0">
                <a:solidFill>
                  <a:schemeClr val="lt1"/>
                </a:solidFill>
                <a:latin typeface="Courier"/>
                <a:ea typeface="Courier"/>
                <a:cs typeface="Courier"/>
                <a:sym typeface="Courier New"/>
              </a:rPr>
              <a:t>    </a:t>
            </a:r>
            <a:r>
              <a:rPr lang="en-US" sz="2400" i="0" u="none" strike="noStrike" cap="none" dirty="0">
                <a:solidFill>
                  <a:srgbClr val="FFFF00"/>
                </a:solidFill>
                <a:latin typeface="Courier"/>
                <a:ea typeface="Courier"/>
                <a:cs typeface="Courier"/>
                <a:sym typeface="Courier New"/>
              </a:rPr>
              <a:t>for</a:t>
            </a:r>
            <a:r>
              <a:rPr lang="en-US" sz="2400" i="0" u="none" strike="noStrike" cap="none" dirty="0">
                <a:solidFill>
                  <a:schemeClr val="lt1"/>
                </a:solidFill>
                <a:latin typeface="Courier"/>
                <a:ea typeface="Courier"/>
                <a:cs typeface="Courier"/>
                <a:sym typeface="Courier New"/>
              </a:rPr>
              <a:t> x </a:t>
            </a:r>
            <a:r>
              <a:rPr lang="en-US" sz="2400" i="0" u="none" strike="noStrike" cap="none" dirty="0">
                <a:solidFill>
                  <a:srgbClr val="FFFF00"/>
                </a:solidFill>
                <a:latin typeface="Courier"/>
                <a:ea typeface="Courier"/>
                <a:cs typeface="Courier"/>
                <a:sym typeface="Courier New"/>
              </a:rPr>
              <a:t>in</a:t>
            </a:r>
            <a:r>
              <a:rPr lang="en-US" sz="2400" i="0" u="none" strike="noStrike" cap="none" dirty="0">
                <a:solidFill>
                  <a:schemeClr val="lt1"/>
                </a:solidFill>
                <a:latin typeface="Courier"/>
                <a:ea typeface="Courier"/>
                <a:cs typeface="Courier"/>
                <a:sym typeface="Courier New"/>
              </a:rPr>
              <a:t> </a:t>
            </a:r>
            <a:r>
              <a:rPr lang="en-US" sz="2400" i="0" u="none" strike="noStrike" cap="none" dirty="0" err="1">
                <a:solidFill>
                  <a:srgbClr val="00FDFF"/>
                </a:solidFill>
                <a:latin typeface="Courier"/>
                <a:ea typeface="Courier"/>
                <a:cs typeface="Courier"/>
                <a:sym typeface="Courier New"/>
              </a:rPr>
              <a:t>inp</a:t>
            </a:r>
            <a:r>
              <a:rPr lang="en-US" sz="2400"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2400" i="0" u="none" strike="noStrike" cap="none" dirty="0">
                <a:solidFill>
                  <a:schemeClr val="lt1"/>
                </a:solidFill>
                <a:latin typeface="Courier"/>
                <a:ea typeface="Courier"/>
                <a:cs typeface="Courier"/>
                <a:sym typeface="Courier New"/>
              </a:rPr>
              <a:t>      blah</a:t>
            </a:r>
          </a:p>
          <a:p>
            <a:pPr marL="0" marR="0" lvl="0" indent="0" algn="l" rtl="0">
              <a:lnSpc>
                <a:spcPct val="100000"/>
              </a:lnSpc>
              <a:spcBef>
                <a:spcPts val="0"/>
              </a:spcBef>
              <a:spcAft>
                <a:spcPts val="0"/>
              </a:spcAft>
              <a:buClr>
                <a:schemeClr val="lt1"/>
              </a:buClr>
              <a:buSzPct val="25000"/>
              <a:buFont typeface="Cabin"/>
              <a:buNone/>
            </a:pPr>
            <a:r>
              <a:rPr lang="en-US" sz="2400" i="0" u="none" strike="noStrike" cap="none" dirty="0">
                <a:solidFill>
                  <a:schemeClr val="lt1"/>
                </a:solidFill>
                <a:latin typeface="Courier"/>
                <a:ea typeface="Courier"/>
                <a:cs typeface="Courier"/>
                <a:sym typeface="Courier New"/>
              </a:rPr>
              <a:t>      blah</a:t>
            </a:r>
          </a:p>
          <a:p>
            <a:pPr marL="0" marR="0" lvl="0" indent="0" algn="l" rtl="0">
              <a:lnSpc>
                <a:spcPct val="100000"/>
              </a:lnSpc>
              <a:spcBef>
                <a:spcPts val="0"/>
              </a:spcBef>
              <a:spcAft>
                <a:spcPts val="0"/>
              </a:spcAft>
              <a:buClr>
                <a:schemeClr val="lt1"/>
              </a:buClr>
              <a:buSzPct val="25000"/>
              <a:buFont typeface="Cabin"/>
              <a:buNone/>
            </a:pPr>
            <a:r>
              <a:rPr lang="en-US" sz="2400" i="0" u="none" strike="noStrike" cap="none" dirty="0">
                <a:solidFill>
                  <a:schemeClr val="lt1"/>
                </a:solidFill>
                <a:latin typeface="Courier"/>
                <a:ea typeface="Courier"/>
                <a:cs typeface="Courier"/>
                <a:sym typeface="Courier New"/>
              </a:rPr>
              <a:t>    </a:t>
            </a:r>
            <a:r>
              <a:rPr lang="en-US" sz="2400" i="0" u="none" strike="noStrike" cap="none" dirty="0">
                <a:solidFill>
                  <a:srgbClr val="00FF00"/>
                </a:solidFill>
                <a:latin typeface="Courier"/>
                <a:ea typeface="Courier"/>
                <a:cs typeface="Courier"/>
                <a:sym typeface="Courier New"/>
              </a:rPr>
              <a:t>return </a:t>
            </a:r>
            <a:r>
              <a:rPr lang="en-US" sz="2400" dirty="0">
                <a:solidFill>
                  <a:srgbClr val="00FF00"/>
                </a:solidFill>
                <a:latin typeface="Courier"/>
                <a:ea typeface="Courier"/>
                <a:cs typeface="Courier"/>
                <a:sym typeface="Courier New"/>
              </a:rPr>
              <a:t>'</a:t>
            </a:r>
            <a:r>
              <a:rPr lang="en-US" sz="2400" i="0" u="none" strike="noStrike" cap="none" dirty="0">
                <a:solidFill>
                  <a:srgbClr val="00FF00"/>
                </a:solidFill>
                <a:latin typeface="Courier"/>
                <a:ea typeface="Courier"/>
                <a:cs typeface="Courier"/>
                <a:sym typeface="Courier New"/>
              </a:rPr>
              <a:t>w</a:t>
            </a:r>
            <a:r>
              <a:rPr lang="en-US" sz="2400" dirty="0">
                <a:solidFill>
                  <a:srgbClr val="00FF00"/>
                </a:solidFill>
                <a:latin typeface="Courier"/>
                <a:ea typeface="Courier"/>
                <a:cs typeface="Courier"/>
                <a:sym typeface="Courier New"/>
              </a:rPr>
              <a:t>'</a:t>
            </a:r>
          </a:p>
        </p:txBody>
      </p:sp>
      <p:cxnSp>
        <p:nvCxnSpPr>
          <p:cNvPr id="363" name="Shape 363"/>
          <p:cNvCxnSpPr/>
          <p:nvPr/>
        </p:nvCxnSpPr>
        <p:spPr>
          <a:xfrm flipH="1">
            <a:off x="6569200" y="5608275"/>
            <a:ext cx="1016099" cy="3600"/>
          </a:xfrm>
          <a:prstGeom prst="straightConnector1">
            <a:avLst/>
          </a:prstGeom>
          <a:noFill/>
          <a:ln w="88900" cap="rnd" cmpd="sng">
            <a:solidFill>
              <a:srgbClr val="FF7F00"/>
            </a:solidFill>
            <a:prstDash val="solid"/>
            <a:miter/>
            <a:headEnd type="stealth" w="med" len="med"/>
            <a:tailEnd type="none" w="med" len="med"/>
          </a:ln>
        </p:spPr>
      </p:cxnSp>
      <p:sp>
        <p:nvSpPr>
          <p:cNvPr id="364" name="Shape 364"/>
          <p:cNvSpPr txBox="1"/>
          <p:nvPr/>
        </p:nvSpPr>
        <p:spPr>
          <a:xfrm>
            <a:off x="3530600" y="5283200"/>
            <a:ext cx="2849562" cy="6222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7F00"/>
              </a:buClr>
              <a:buSzPct val="25000"/>
              <a:buFont typeface="Arial"/>
              <a:buNone/>
            </a:pPr>
            <a:r>
              <a:rPr lang="en-US" sz="3600">
                <a:solidFill>
                  <a:srgbClr val="FF7F00"/>
                </a:solidFill>
              </a:rPr>
              <a:t>'</a:t>
            </a:r>
            <a:r>
              <a:rPr lang="en-US" sz="3600" u="none" strike="noStrike" cap="none">
                <a:solidFill>
                  <a:srgbClr val="FF7F00"/>
                </a:solidFill>
                <a:latin typeface="Arial" charset="0"/>
                <a:ea typeface="Arial" charset="0"/>
                <a:cs typeface="Arial" charset="0"/>
                <a:sym typeface="Cabin"/>
              </a:rPr>
              <a:t>Hello world</a:t>
            </a:r>
            <a:r>
              <a:rPr lang="en-US" sz="3600">
                <a:solidFill>
                  <a:srgbClr val="FF7F00"/>
                </a:solidFill>
              </a:rPr>
              <a:t>'</a:t>
            </a:r>
            <a:r>
              <a:rPr lang="en-US" sz="3600" u="none" strike="noStrike" cap="none">
                <a:solidFill>
                  <a:srgbClr val="FF7F00"/>
                </a:solidFill>
                <a:latin typeface="Arial" charset="0"/>
                <a:ea typeface="Arial" charset="0"/>
                <a:cs typeface="Arial" charset="0"/>
                <a:sym typeface="Cabin"/>
              </a:rPr>
              <a:t> </a:t>
            </a:r>
          </a:p>
        </p:txBody>
      </p:sp>
      <p:sp>
        <p:nvSpPr>
          <p:cNvPr id="365" name="Shape 365"/>
          <p:cNvSpPr txBox="1"/>
          <p:nvPr/>
        </p:nvSpPr>
        <p:spPr>
          <a:xfrm>
            <a:off x="13066711" y="5232400"/>
            <a:ext cx="644524" cy="6222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00FF00"/>
              </a:buClr>
              <a:buSzPct val="25000"/>
              <a:buFont typeface="Arial"/>
              <a:buNone/>
            </a:pPr>
            <a:r>
              <a:rPr lang="en-US" sz="3600">
                <a:solidFill>
                  <a:srgbClr val="00FF00"/>
                </a:solidFill>
              </a:rPr>
              <a:t>'</a:t>
            </a:r>
            <a:r>
              <a:rPr lang="en-US" sz="3600" u="none" strike="noStrike" cap="none">
                <a:solidFill>
                  <a:srgbClr val="00FF00"/>
                </a:solidFill>
                <a:latin typeface="Arial" charset="0"/>
                <a:ea typeface="Arial" charset="0"/>
                <a:cs typeface="Arial" charset="0"/>
                <a:sym typeface="Cabin"/>
              </a:rPr>
              <a:t>w</a:t>
            </a:r>
            <a:r>
              <a:rPr lang="en-US" sz="3600">
                <a:solidFill>
                  <a:srgbClr val="00FF00"/>
                </a:solidFill>
              </a:rPr>
              <a:t>'</a:t>
            </a:r>
          </a:p>
        </p:txBody>
      </p:sp>
      <p:cxnSp>
        <p:nvCxnSpPr>
          <p:cNvPr id="366" name="Shape 366"/>
          <p:cNvCxnSpPr/>
          <p:nvPr/>
        </p:nvCxnSpPr>
        <p:spPr>
          <a:xfrm flipH="1">
            <a:off x="11153774" y="5594350"/>
            <a:ext cx="1492250" cy="17461"/>
          </a:xfrm>
          <a:prstGeom prst="straightConnector1">
            <a:avLst/>
          </a:prstGeom>
          <a:noFill/>
          <a:ln w="88900" cap="rnd" cmpd="sng">
            <a:solidFill>
              <a:schemeClr val="lt1"/>
            </a:solidFill>
            <a:prstDash val="solid"/>
            <a:miter/>
            <a:headEnd type="stealth" w="med" len="med"/>
            <a:tailEnd type="none" w="med" len="med"/>
          </a:ln>
        </p:spPr>
      </p:cxnSp>
      <p:sp>
        <p:nvSpPr>
          <p:cNvPr id="367" name="Shape 367"/>
          <p:cNvSpPr txBox="1"/>
          <p:nvPr/>
        </p:nvSpPr>
        <p:spPr>
          <a:xfrm>
            <a:off x="1700213" y="6502400"/>
            <a:ext cx="2325685" cy="6222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7F00"/>
              </a:buClr>
              <a:buSzPct val="25000"/>
              <a:buFont typeface="Cabin"/>
              <a:buNone/>
            </a:pPr>
            <a:r>
              <a:rPr lang="el-GR" sz="3600" u="none" strike="noStrike" cap="none" dirty="0">
                <a:solidFill>
                  <a:srgbClr val="FF7F00"/>
                </a:solidFill>
                <a:latin typeface="Arial" charset="0"/>
                <a:ea typeface="Arial" charset="0"/>
                <a:cs typeface="Arial" charset="0"/>
                <a:sym typeface="Cabin"/>
              </a:rPr>
              <a:t>Όρισμα</a:t>
            </a:r>
            <a:endParaRPr lang="en-US" sz="3600" u="none" strike="noStrike" cap="none" dirty="0">
              <a:solidFill>
                <a:srgbClr val="FF7F00"/>
              </a:solidFill>
              <a:latin typeface="Arial" charset="0"/>
              <a:ea typeface="Arial" charset="0"/>
              <a:cs typeface="Arial" charset="0"/>
              <a:sym typeface="Cabin"/>
            </a:endParaRPr>
          </a:p>
        </p:txBody>
      </p:sp>
      <p:cxnSp>
        <p:nvCxnSpPr>
          <p:cNvPr id="368" name="Shape 368"/>
          <p:cNvCxnSpPr/>
          <p:nvPr/>
        </p:nvCxnSpPr>
        <p:spPr>
          <a:xfrm flipH="1">
            <a:off x="3027375" y="5965150"/>
            <a:ext cx="903299" cy="532499"/>
          </a:xfrm>
          <a:prstGeom prst="straightConnector1">
            <a:avLst/>
          </a:prstGeom>
          <a:noFill/>
          <a:ln w="76200" cap="rnd" cmpd="sng">
            <a:solidFill>
              <a:srgbClr val="FF7F00"/>
            </a:solidFill>
            <a:prstDash val="solid"/>
            <a:miter/>
            <a:headEnd type="stealth" w="med" len="med"/>
            <a:tailEnd type="none" w="med" len="med"/>
          </a:ln>
        </p:spPr>
      </p:cxnSp>
      <p:sp>
        <p:nvSpPr>
          <p:cNvPr id="369" name="Shape 369"/>
          <p:cNvSpPr txBox="1"/>
          <p:nvPr/>
        </p:nvSpPr>
        <p:spPr>
          <a:xfrm>
            <a:off x="11231560" y="2908300"/>
            <a:ext cx="2647725" cy="6222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00FFFF"/>
              </a:buClr>
              <a:buSzPct val="25000"/>
              <a:buFont typeface="Cabin"/>
              <a:buNone/>
            </a:pPr>
            <a:r>
              <a:rPr lang="el-GR" sz="3600" u="none" strike="noStrike" cap="none" dirty="0">
                <a:solidFill>
                  <a:srgbClr val="00FFFF"/>
                </a:solidFill>
                <a:latin typeface="Arial" charset="0"/>
                <a:ea typeface="Arial" charset="0"/>
                <a:cs typeface="Arial" charset="0"/>
                <a:sym typeface="Cabin"/>
              </a:rPr>
              <a:t>Παράμετρος</a:t>
            </a:r>
            <a:endParaRPr lang="en-US" sz="3600" u="none" strike="noStrike" cap="none" dirty="0">
              <a:solidFill>
                <a:srgbClr val="00FFFF"/>
              </a:solidFill>
              <a:latin typeface="Arial" charset="0"/>
              <a:ea typeface="Arial" charset="0"/>
              <a:cs typeface="Arial" charset="0"/>
              <a:sym typeface="Cabin"/>
            </a:endParaRPr>
          </a:p>
        </p:txBody>
      </p:sp>
      <p:cxnSp>
        <p:nvCxnSpPr>
          <p:cNvPr id="370" name="Shape 370"/>
          <p:cNvCxnSpPr/>
          <p:nvPr/>
        </p:nvCxnSpPr>
        <p:spPr>
          <a:xfrm rot="10800000" flipH="1">
            <a:off x="10056975" y="3373299"/>
            <a:ext cx="1049100" cy="1075500"/>
          </a:xfrm>
          <a:prstGeom prst="straightConnector1">
            <a:avLst/>
          </a:prstGeom>
          <a:noFill/>
          <a:ln w="76200" cap="rnd" cmpd="sng">
            <a:solidFill>
              <a:srgbClr val="00FFFF"/>
            </a:solidFill>
            <a:prstDash val="solid"/>
            <a:miter/>
            <a:headEnd type="stealth" w="med" len="med"/>
            <a:tailEnd type="none" w="med" len="med"/>
          </a:ln>
        </p:spPr>
      </p:cxnSp>
      <p:sp>
        <p:nvSpPr>
          <p:cNvPr id="371" name="Shape 371"/>
          <p:cNvSpPr txBox="1"/>
          <p:nvPr/>
        </p:nvSpPr>
        <p:spPr>
          <a:xfrm>
            <a:off x="12079032" y="6743700"/>
            <a:ext cx="2647724" cy="6222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l-GR" sz="3600" u="none" strike="noStrike" cap="none" dirty="0">
                <a:solidFill>
                  <a:srgbClr val="00FF00"/>
                </a:solidFill>
                <a:latin typeface="Arial" charset="0"/>
                <a:ea typeface="Arial" charset="0"/>
                <a:cs typeface="Arial" charset="0"/>
                <a:sym typeface="Cabin"/>
              </a:rPr>
              <a:t>Αποτέλεσμα</a:t>
            </a:r>
            <a:endParaRPr lang="en-US" sz="3600" u="none" strike="noStrike" cap="none" dirty="0">
              <a:solidFill>
                <a:srgbClr val="00FF00"/>
              </a:solidFill>
              <a:latin typeface="Arial" charset="0"/>
              <a:ea typeface="Arial" charset="0"/>
              <a:cs typeface="Arial" charset="0"/>
              <a:sym typeface="Cabin"/>
            </a:endParaRPr>
          </a:p>
        </p:txBody>
      </p:sp>
      <p:cxnSp>
        <p:nvCxnSpPr>
          <p:cNvPr id="372" name="Shape 372"/>
          <p:cNvCxnSpPr/>
          <p:nvPr/>
        </p:nvCxnSpPr>
        <p:spPr>
          <a:xfrm>
            <a:off x="13377862" y="5940425"/>
            <a:ext cx="0" cy="711200"/>
          </a:xfrm>
          <a:prstGeom prst="straightConnector1">
            <a:avLst/>
          </a:prstGeom>
          <a:noFill/>
          <a:ln w="76200" cap="rnd" cmpd="sng">
            <a:solidFill>
              <a:srgbClr val="00FF00"/>
            </a:solidFill>
            <a:prstDash val="solid"/>
            <a:miter/>
            <a:headEnd type="stealth" w="med" len="med"/>
            <a:tailEnd type="none" w="med" len="med"/>
          </a:ln>
        </p:spPr>
      </p:cxn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12"/>
        <p:cNvGrpSpPr/>
        <p:nvPr/>
      </p:nvGrpSpPr>
      <p:grpSpPr>
        <a:xfrm>
          <a:off x="0" y="0"/>
          <a:ext cx="0" cy="0"/>
          <a:chOff x="0" y="0"/>
          <a:chExt cx="0" cy="0"/>
        </a:xfrm>
      </p:grpSpPr>
      <p:sp>
        <p:nvSpPr>
          <p:cNvPr id="213" name="Shape 213"/>
          <p:cNvSpPr txBox="1">
            <a:spLocks noGrp="1"/>
          </p:cNvSpPr>
          <p:nvPr>
            <p:ph type="title"/>
          </p:nvPr>
        </p:nvSpPr>
        <p:spPr>
          <a:xfrm>
            <a:off x="925286" y="544899"/>
            <a:ext cx="14405429" cy="1736336"/>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7600" dirty="0">
                <a:solidFill>
                  <a:srgbClr val="FFD966"/>
                </a:solidFill>
                <a:latin typeface="Arial" charset="0"/>
                <a:ea typeface="Arial" charset="0"/>
                <a:cs typeface="Arial" charset="0"/>
                <a:sym typeface="Cabin"/>
              </a:rPr>
              <a:t>Αποθηκευμένα</a:t>
            </a:r>
            <a:r>
              <a:rPr lang="en-US" sz="7600" u="none" strike="noStrike" cap="none" dirty="0">
                <a:solidFill>
                  <a:srgbClr val="FFD966"/>
                </a:solidFill>
                <a:latin typeface="Arial" charset="0"/>
                <a:ea typeface="Arial" charset="0"/>
                <a:cs typeface="Arial" charset="0"/>
                <a:sym typeface="Cabin"/>
              </a:rPr>
              <a:t> (</a:t>
            </a:r>
            <a:r>
              <a:rPr lang="el-GR" sz="7600" u="none" strike="noStrike" cap="none" dirty="0">
                <a:solidFill>
                  <a:srgbClr val="FFD966"/>
                </a:solidFill>
                <a:latin typeface="Arial" charset="0"/>
                <a:ea typeface="Arial" charset="0"/>
                <a:cs typeface="Arial" charset="0"/>
                <a:sym typeface="Cabin"/>
              </a:rPr>
              <a:t>και </a:t>
            </a:r>
            <a:r>
              <a:rPr lang="el-GR" sz="7600" u="none" strike="noStrike" cap="none" dirty="0" err="1">
                <a:solidFill>
                  <a:srgbClr val="FFD966"/>
                </a:solidFill>
                <a:latin typeface="Arial" charset="0"/>
                <a:ea typeface="Arial" charset="0"/>
                <a:cs typeface="Arial" charset="0"/>
                <a:sym typeface="Cabin"/>
              </a:rPr>
              <a:t>επαναχρησιμοποιήσημα</a:t>
            </a:r>
            <a:r>
              <a:rPr lang="en-US" sz="7600" u="none" strike="noStrike" cap="none" dirty="0">
                <a:solidFill>
                  <a:srgbClr val="FFD966"/>
                </a:solidFill>
                <a:latin typeface="Arial" charset="0"/>
                <a:ea typeface="Arial" charset="0"/>
                <a:cs typeface="Arial" charset="0"/>
                <a:sym typeface="Cabin"/>
              </a:rPr>
              <a:t>) </a:t>
            </a:r>
            <a:r>
              <a:rPr lang="el-GR" sz="7600" u="none" strike="noStrike" cap="none" dirty="0">
                <a:solidFill>
                  <a:srgbClr val="FFD966"/>
                </a:solidFill>
                <a:latin typeface="Arial" charset="0"/>
                <a:ea typeface="Arial" charset="0"/>
                <a:cs typeface="Arial" charset="0"/>
                <a:sym typeface="Cabin"/>
              </a:rPr>
              <a:t>Βήματα</a:t>
            </a:r>
            <a:endParaRPr lang="en-US" sz="7600" u="none" strike="noStrike" cap="none" dirty="0">
              <a:solidFill>
                <a:srgbClr val="FFD966"/>
              </a:solidFill>
              <a:latin typeface="Arial" charset="0"/>
              <a:ea typeface="Arial" charset="0"/>
              <a:cs typeface="Arial" charset="0"/>
              <a:sym typeface="Cabin"/>
            </a:endParaRPr>
          </a:p>
        </p:txBody>
      </p:sp>
      <p:sp>
        <p:nvSpPr>
          <p:cNvPr id="214" name="Shape 214"/>
          <p:cNvSpPr txBox="1"/>
          <p:nvPr/>
        </p:nvSpPr>
        <p:spPr>
          <a:xfrm>
            <a:off x="12869861" y="3949705"/>
            <a:ext cx="3162300" cy="37464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l-GR" sz="3600" u="none" strike="noStrike" cap="none" dirty="0">
                <a:solidFill>
                  <a:schemeClr val="lt1"/>
                </a:solidFill>
                <a:latin typeface="Arial" charset="0"/>
                <a:ea typeface="Arial" charset="0"/>
                <a:cs typeface="Arial" charset="0"/>
                <a:sym typeface="Cabin"/>
              </a:rPr>
              <a:t>Έξοδος</a:t>
            </a:r>
            <a:r>
              <a:rPr lang="en-US" sz="3600" u="none" strike="noStrike" cap="none" dirty="0">
                <a:solidFill>
                  <a:schemeClr val="lt1"/>
                </a:solidFill>
                <a:latin typeface="Arial" charset="0"/>
                <a:ea typeface="Arial" charset="0"/>
                <a:cs typeface="Arial" charset="0"/>
                <a:sym typeface="Cabin"/>
              </a:rPr>
              <a:t>:</a:t>
            </a:r>
          </a:p>
          <a:p>
            <a:pPr marL="0" marR="0" lvl="0" indent="0" algn="ctr" rtl="0">
              <a:lnSpc>
                <a:spcPct val="100000"/>
              </a:lnSpc>
              <a:spcBef>
                <a:spcPts val="0"/>
              </a:spcBef>
              <a:spcAft>
                <a:spcPts val="0"/>
              </a:spcAft>
              <a:buNone/>
            </a:pPr>
            <a:endParaRPr sz="3600" u="none" strike="noStrike" cap="none" dirty="0">
              <a:solidFill>
                <a:srgbClr val="FF00FF"/>
              </a:solidFill>
              <a:latin typeface="Arial" charset="0"/>
              <a:ea typeface="Arial" charset="0"/>
              <a:cs typeface="Arial" charset="0"/>
              <a:sym typeface="Cabin"/>
            </a:endParaRPr>
          </a:p>
          <a:p>
            <a:pPr marL="0" marR="0" lvl="0" indent="0" algn="l" rtl="0">
              <a:lnSpc>
                <a:spcPct val="100000"/>
              </a:lnSpc>
              <a:spcBef>
                <a:spcPts val="0"/>
              </a:spcBef>
              <a:spcAft>
                <a:spcPts val="0"/>
              </a:spcAft>
              <a:buClr>
                <a:srgbClr val="FF00FF"/>
              </a:buClr>
              <a:buSzPct val="25000"/>
              <a:buFont typeface="Cabin"/>
              <a:buNone/>
            </a:pPr>
            <a:r>
              <a:rPr lang="en-US" sz="3600" u="none" strike="noStrike" cap="none" dirty="0">
                <a:solidFill>
                  <a:srgbClr val="00FF00"/>
                </a:solidFill>
                <a:latin typeface="Arial" charset="0"/>
                <a:ea typeface="Arial" charset="0"/>
                <a:cs typeface="Arial" charset="0"/>
                <a:sym typeface="Cabin"/>
              </a:rPr>
              <a:t>Hello</a:t>
            </a:r>
          </a:p>
          <a:p>
            <a:pPr marL="0" marR="0" lvl="0" indent="0" algn="l" rtl="0">
              <a:lnSpc>
                <a:spcPct val="100000"/>
              </a:lnSpc>
              <a:spcBef>
                <a:spcPts val="0"/>
              </a:spcBef>
              <a:spcAft>
                <a:spcPts val="0"/>
              </a:spcAft>
              <a:buClr>
                <a:srgbClr val="FF00FF"/>
              </a:buClr>
              <a:buSzPct val="25000"/>
              <a:buFont typeface="Cabin"/>
              <a:buNone/>
            </a:pPr>
            <a:r>
              <a:rPr lang="en-US" sz="3600" u="none" strike="noStrike" cap="none" dirty="0">
                <a:solidFill>
                  <a:srgbClr val="00FF00"/>
                </a:solidFill>
                <a:latin typeface="Arial" charset="0"/>
                <a:ea typeface="Arial" charset="0"/>
                <a:cs typeface="Arial" charset="0"/>
                <a:sym typeface="Cabin"/>
              </a:rPr>
              <a:t>Fun</a:t>
            </a:r>
          </a:p>
          <a:p>
            <a:pPr marL="0" marR="0" lvl="0" indent="0" algn="l" rtl="0">
              <a:lnSpc>
                <a:spcPct val="100000"/>
              </a:lnSpc>
              <a:spcBef>
                <a:spcPts val="0"/>
              </a:spcBef>
              <a:spcAft>
                <a:spcPts val="0"/>
              </a:spcAft>
              <a:buClr>
                <a:srgbClr val="FF7F00"/>
              </a:buClr>
              <a:buSzPct val="25000"/>
              <a:buFont typeface="Cabin"/>
              <a:buNone/>
            </a:pPr>
            <a:r>
              <a:rPr lang="en-US" sz="3600" u="none" strike="noStrike" cap="none" dirty="0">
                <a:solidFill>
                  <a:srgbClr val="FF7F00"/>
                </a:solidFill>
                <a:latin typeface="Arial" charset="0"/>
                <a:ea typeface="Arial" charset="0"/>
                <a:cs typeface="Arial" charset="0"/>
                <a:sym typeface="Cabin"/>
              </a:rPr>
              <a:t>Zip</a:t>
            </a:r>
          </a:p>
          <a:p>
            <a:pPr marL="0" marR="0" lvl="0" indent="0" algn="l" rtl="0">
              <a:lnSpc>
                <a:spcPct val="100000"/>
              </a:lnSpc>
              <a:spcBef>
                <a:spcPts val="0"/>
              </a:spcBef>
              <a:spcAft>
                <a:spcPts val="0"/>
              </a:spcAft>
              <a:buClr>
                <a:srgbClr val="FF0000"/>
              </a:buClr>
              <a:buSzPct val="25000"/>
              <a:buFont typeface="Cabin"/>
              <a:buNone/>
            </a:pPr>
            <a:r>
              <a:rPr lang="en-US" sz="3600" u="none" strike="noStrike" cap="none" dirty="0">
                <a:solidFill>
                  <a:srgbClr val="00FF00"/>
                </a:solidFill>
                <a:latin typeface="Arial" charset="0"/>
                <a:ea typeface="Arial" charset="0"/>
                <a:cs typeface="Arial" charset="0"/>
                <a:sym typeface="Cabin"/>
              </a:rPr>
              <a:t>Hello</a:t>
            </a:r>
          </a:p>
          <a:p>
            <a:pPr marL="0" marR="0" lvl="0" indent="0" algn="l" rtl="0">
              <a:lnSpc>
                <a:spcPct val="100000"/>
              </a:lnSpc>
              <a:spcBef>
                <a:spcPts val="0"/>
              </a:spcBef>
              <a:spcAft>
                <a:spcPts val="0"/>
              </a:spcAft>
              <a:buClr>
                <a:srgbClr val="FF0000"/>
              </a:buClr>
              <a:buSzPct val="25000"/>
              <a:buFont typeface="Cabin"/>
              <a:buNone/>
            </a:pPr>
            <a:r>
              <a:rPr lang="en-US" sz="3600" u="none" strike="noStrike" cap="none" dirty="0">
                <a:solidFill>
                  <a:srgbClr val="00FF00"/>
                </a:solidFill>
                <a:latin typeface="Arial" charset="0"/>
                <a:ea typeface="Arial" charset="0"/>
                <a:cs typeface="Arial" charset="0"/>
                <a:sym typeface="Cabin"/>
              </a:rPr>
              <a:t>Fun</a:t>
            </a:r>
          </a:p>
        </p:txBody>
      </p:sp>
      <p:sp>
        <p:nvSpPr>
          <p:cNvPr id="215" name="Shape 215"/>
          <p:cNvSpPr txBox="1"/>
          <p:nvPr/>
        </p:nvSpPr>
        <p:spPr>
          <a:xfrm>
            <a:off x="7899399" y="3200405"/>
            <a:ext cx="3586161" cy="3800474"/>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l-GR" sz="3600" u="none" strike="noStrike" cap="none" dirty="0">
                <a:solidFill>
                  <a:schemeClr val="lt1"/>
                </a:solidFill>
                <a:latin typeface="Arial" charset="0"/>
                <a:ea typeface="Arial" charset="0"/>
                <a:cs typeface="Arial" charset="0"/>
                <a:sym typeface="Cabin"/>
              </a:rPr>
              <a:t>Πρόγραμμα</a:t>
            </a:r>
            <a:r>
              <a:rPr lang="en-US" sz="3600" u="none" strike="noStrike" cap="none" dirty="0">
                <a:solidFill>
                  <a:schemeClr val="lt1"/>
                </a:solidFill>
                <a:latin typeface="Arial" charset="0"/>
                <a:ea typeface="Arial" charset="0"/>
                <a:cs typeface="Arial" charset="0"/>
                <a:sym typeface="Cabin"/>
              </a:rPr>
              <a:t>:</a:t>
            </a:r>
          </a:p>
          <a:p>
            <a:pPr marL="0" marR="0" lvl="0" indent="0" algn="ctr" rtl="0">
              <a:lnSpc>
                <a:spcPct val="100000"/>
              </a:lnSpc>
              <a:spcBef>
                <a:spcPts val="0"/>
              </a:spcBef>
              <a:spcAft>
                <a:spcPts val="0"/>
              </a:spcAft>
              <a:buNone/>
            </a:pPr>
            <a:endParaRPr sz="3600" u="none" strike="noStrike" cap="none" dirty="0">
              <a:solidFill>
                <a:srgbClr val="FF7F00"/>
              </a:solidFill>
              <a:latin typeface="Arial" charset="0"/>
              <a:ea typeface="Arial" charset="0"/>
              <a:cs typeface="Arial" charset="0"/>
              <a:sym typeface="Cabin"/>
            </a:endParaRPr>
          </a:p>
          <a:p>
            <a:pPr marL="0" marR="0" lvl="0" indent="0" algn="l" rtl="0">
              <a:lnSpc>
                <a:spcPct val="100000"/>
              </a:lnSpc>
              <a:spcBef>
                <a:spcPts val="0"/>
              </a:spcBef>
              <a:spcAft>
                <a:spcPts val="0"/>
              </a:spcAft>
              <a:buClr>
                <a:srgbClr val="FFFF00"/>
              </a:buClr>
              <a:buSzPct val="25000"/>
              <a:buFont typeface="Courier New"/>
              <a:buNone/>
            </a:pPr>
            <a:r>
              <a:rPr lang="en-US" sz="2500" i="0" u="none" strike="noStrike" cap="none" dirty="0" err="1">
                <a:solidFill>
                  <a:srgbClr val="FFFF00"/>
                </a:solidFill>
                <a:latin typeface="Courier"/>
                <a:ea typeface="Courier"/>
                <a:cs typeface="Courier"/>
                <a:sym typeface="Courier New"/>
              </a:rPr>
              <a:t>def</a:t>
            </a:r>
            <a:r>
              <a:rPr lang="en-US" sz="2500" i="0" u="none" strike="noStrike" cap="none" dirty="0">
                <a:solidFill>
                  <a:srgbClr val="FF7F00"/>
                </a:solidFill>
                <a:latin typeface="Courier"/>
                <a:ea typeface="Courier"/>
                <a:cs typeface="Courier"/>
                <a:sym typeface="Courier New"/>
              </a:rPr>
              <a:t> thing():</a:t>
            </a:r>
          </a:p>
          <a:p>
            <a:pPr marL="0" marR="0" lvl="0" indent="0" algn="l" rtl="0">
              <a:lnSpc>
                <a:spcPct val="100000"/>
              </a:lnSpc>
              <a:spcBef>
                <a:spcPts val="0"/>
              </a:spcBef>
              <a:spcAft>
                <a:spcPts val="0"/>
              </a:spcAft>
              <a:buClr>
                <a:srgbClr val="FF7F00"/>
              </a:buClr>
              <a:buSzPct val="25000"/>
              <a:buFont typeface="Courier New"/>
              <a:buNone/>
            </a:pPr>
            <a:r>
              <a:rPr lang="en-US" sz="2500" i="0" u="none" strike="noStrike" cap="none" dirty="0">
                <a:solidFill>
                  <a:srgbClr val="FF7F00"/>
                </a:solidFill>
                <a:latin typeface="Courier"/>
                <a:ea typeface="Courier"/>
                <a:cs typeface="Courier"/>
                <a:sym typeface="Courier New"/>
              </a:rPr>
              <a:t>    </a:t>
            </a:r>
            <a:r>
              <a:rPr lang="en-US" sz="2500" i="0" u="none" strike="noStrike" cap="none" dirty="0">
                <a:solidFill>
                  <a:srgbClr val="FFFF00"/>
                </a:solidFill>
                <a:latin typeface="Courier"/>
                <a:ea typeface="Courier"/>
                <a:cs typeface="Courier"/>
                <a:sym typeface="Courier New"/>
              </a:rPr>
              <a:t>print</a:t>
            </a:r>
            <a:r>
              <a:rPr lang="en-US" sz="2500" dirty="0">
                <a:solidFill>
                  <a:srgbClr val="FF7F00"/>
                </a:solidFill>
                <a:latin typeface="Courier"/>
                <a:ea typeface="Courier"/>
                <a:cs typeface="Courier"/>
                <a:sym typeface="Courier New"/>
              </a:rPr>
              <a:t>(</a:t>
            </a:r>
            <a:r>
              <a:rPr lang="en-US" sz="2500" i="0" u="none" strike="noStrike" cap="none" dirty="0">
                <a:solidFill>
                  <a:srgbClr val="FF7F00"/>
                </a:solidFill>
                <a:latin typeface="Courier"/>
                <a:ea typeface="Courier"/>
                <a:cs typeface="Courier"/>
                <a:sym typeface="Courier New"/>
              </a:rPr>
              <a:t>'Hello</a:t>
            </a:r>
            <a:r>
              <a:rPr lang="en-US" sz="2500" dirty="0">
                <a:solidFill>
                  <a:srgbClr val="FF7F00"/>
                </a:solidFill>
                <a:latin typeface="Courier"/>
                <a:ea typeface="Courier"/>
                <a:cs typeface="Courier"/>
                <a:sym typeface="Courier New"/>
              </a:rPr>
              <a:t>')</a:t>
            </a:r>
          </a:p>
          <a:p>
            <a:pPr marL="0" marR="0" lvl="0" indent="0" algn="l" rtl="0">
              <a:lnSpc>
                <a:spcPct val="100000"/>
              </a:lnSpc>
              <a:spcBef>
                <a:spcPts val="0"/>
              </a:spcBef>
              <a:spcAft>
                <a:spcPts val="0"/>
              </a:spcAft>
              <a:buClr>
                <a:srgbClr val="FF7F00"/>
              </a:buClr>
              <a:buSzPct val="25000"/>
              <a:buFont typeface="Courier New"/>
              <a:buNone/>
            </a:pPr>
            <a:r>
              <a:rPr lang="en-US" sz="2500" i="0" u="none" strike="noStrike" cap="none" dirty="0">
                <a:solidFill>
                  <a:srgbClr val="FF7F00"/>
                </a:solidFill>
                <a:latin typeface="Courier"/>
                <a:ea typeface="Courier"/>
                <a:cs typeface="Courier"/>
                <a:sym typeface="Courier New"/>
              </a:rPr>
              <a:t>    </a:t>
            </a:r>
            <a:r>
              <a:rPr lang="en-US" sz="2500" i="0" u="none" strike="noStrike" cap="none" dirty="0">
                <a:solidFill>
                  <a:srgbClr val="FFFF00"/>
                </a:solidFill>
                <a:latin typeface="Courier"/>
                <a:ea typeface="Courier"/>
                <a:cs typeface="Courier"/>
                <a:sym typeface="Courier New"/>
              </a:rPr>
              <a:t>print</a:t>
            </a:r>
            <a:r>
              <a:rPr lang="en-US" sz="2500" dirty="0">
                <a:solidFill>
                  <a:srgbClr val="FF7F00"/>
                </a:solidFill>
                <a:latin typeface="Courier"/>
                <a:ea typeface="Courier"/>
                <a:cs typeface="Courier"/>
                <a:sym typeface="Courier New"/>
              </a:rPr>
              <a:t>(</a:t>
            </a:r>
            <a:r>
              <a:rPr lang="en-US" sz="2500" i="0" u="none" strike="noStrike" cap="none" dirty="0">
                <a:solidFill>
                  <a:srgbClr val="FF7F00"/>
                </a:solidFill>
                <a:latin typeface="Courier"/>
                <a:ea typeface="Courier"/>
                <a:cs typeface="Courier"/>
                <a:sym typeface="Courier New"/>
              </a:rPr>
              <a:t>'Fun</a:t>
            </a:r>
            <a:r>
              <a:rPr lang="en-US" sz="2500" dirty="0">
                <a:solidFill>
                  <a:srgbClr val="FF7F00"/>
                </a:solidFill>
                <a:latin typeface="Courier"/>
                <a:ea typeface="Courier"/>
                <a:cs typeface="Courier"/>
                <a:sym typeface="Courier New"/>
              </a:rPr>
              <a:t>')</a:t>
            </a:r>
          </a:p>
          <a:p>
            <a:pPr marL="0" marR="0" lvl="0" indent="0" algn="l" rtl="0">
              <a:lnSpc>
                <a:spcPct val="100000"/>
              </a:lnSpc>
              <a:spcBef>
                <a:spcPts val="0"/>
              </a:spcBef>
              <a:spcAft>
                <a:spcPts val="0"/>
              </a:spcAft>
              <a:buClr>
                <a:srgbClr val="FF7F00"/>
              </a:buClr>
              <a:buSzPct val="25000"/>
              <a:buFont typeface="Courier New"/>
              <a:buNone/>
            </a:pPr>
            <a:r>
              <a:rPr lang="en-US" sz="2500" b="1" i="0" u="none" strike="noStrike" cap="none" dirty="0">
                <a:solidFill>
                  <a:srgbClr val="FF7F00"/>
                </a:solidFill>
                <a:latin typeface="Courier"/>
                <a:ea typeface="Courier"/>
                <a:cs typeface="Courier"/>
                <a:sym typeface="Courier New"/>
              </a:rPr>
              <a:t> </a:t>
            </a:r>
          </a:p>
          <a:p>
            <a:pPr marL="0" marR="0" lvl="0" indent="0" algn="l" rtl="0">
              <a:lnSpc>
                <a:spcPct val="100000"/>
              </a:lnSpc>
              <a:spcBef>
                <a:spcPts val="0"/>
              </a:spcBef>
              <a:spcAft>
                <a:spcPts val="0"/>
              </a:spcAft>
              <a:buClr>
                <a:srgbClr val="FF7F00"/>
              </a:buClr>
              <a:buSzPct val="25000"/>
              <a:buFont typeface="Courier New"/>
              <a:buNone/>
            </a:pPr>
            <a:r>
              <a:rPr lang="en-US" sz="2500" i="0" u="none" strike="noStrike" cap="none" dirty="0">
                <a:solidFill>
                  <a:srgbClr val="FF7F00"/>
                </a:solidFill>
                <a:latin typeface="Courier"/>
                <a:ea typeface="Courier"/>
                <a:cs typeface="Courier"/>
                <a:sym typeface="Courier New"/>
              </a:rPr>
              <a:t>thing()</a:t>
            </a:r>
          </a:p>
          <a:p>
            <a:pPr marL="0" marR="0" lvl="0" indent="0" algn="l" rtl="0">
              <a:lnSpc>
                <a:spcPct val="100000"/>
              </a:lnSpc>
              <a:spcBef>
                <a:spcPts val="0"/>
              </a:spcBef>
              <a:spcAft>
                <a:spcPts val="0"/>
              </a:spcAft>
              <a:buClr>
                <a:srgbClr val="FFFF00"/>
              </a:buClr>
              <a:buSzPct val="25000"/>
              <a:buFont typeface="Courier New"/>
              <a:buNone/>
            </a:pPr>
            <a:r>
              <a:rPr lang="en-US" sz="2500" i="0" u="none" strike="noStrike" cap="none" dirty="0">
                <a:solidFill>
                  <a:srgbClr val="FFFF00"/>
                </a:solidFill>
                <a:latin typeface="Courier"/>
                <a:ea typeface="Courier"/>
                <a:cs typeface="Courier"/>
                <a:sym typeface="Courier New"/>
              </a:rPr>
              <a:t>print</a:t>
            </a:r>
            <a:r>
              <a:rPr lang="en-US" sz="2500" dirty="0">
                <a:solidFill>
                  <a:srgbClr val="FF7F00"/>
                </a:solidFill>
                <a:latin typeface="Courier"/>
                <a:ea typeface="Courier"/>
                <a:cs typeface="Courier"/>
                <a:sym typeface="Courier New"/>
              </a:rPr>
              <a:t>(</a:t>
            </a:r>
            <a:r>
              <a:rPr lang="en-US" sz="2500" i="0" u="none" strike="noStrike" cap="none" dirty="0">
                <a:solidFill>
                  <a:srgbClr val="FF7F00"/>
                </a:solidFill>
                <a:latin typeface="Courier"/>
                <a:ea typeface="Courier"/>
                <a:cs typeface="Courier"/>
                <a:sym typeface="Courier New"/>
              </a:rPr>
              <a:t>'Zip</a:t>
            </a:r>
            <a:r>
              <a:rPr lang="en-US" sz="2500" dirty="0">
                <a:solidFill>
                  <a:srgbClr val="FF7F00"/>
                </a:solidFill>
                <a:latin typeface="Courier"/>
                <a:ea typeface="Courier"/>
                <a:cs typeface="Courier"/>
                <a:sym typeface="Courier New"/>
              </a:rPr>
              <a:t>')</a:t>
            </a:r>
          </a:p>
          <a:p>
            <a:pPr marL="0" marR="0" lvl="0" indent="0" algn="l" rtl="0">
              <a:lnSpc>
                <a:spcPct val="100000"/>
              </a:lnSpc>
              <a:spcBef>
                <a:spcPts val="0"/>
              </a:spcBef>
              <a:spcAft>
                <a:spcPts val="0"/>
              </a:spcAft>
              <a:buClr>
                <a:srgbClr val="FF7F00"/>
              </a:buClr>
              <a:buSzPct val="25000"/>
              <a:buFont typeface="Courier New"/>
              <a:buNone/>
            </a:pPr>
            <a:r>
              <a:rPr lang="en-US" sz="2500" i="0" u="none" strike="noStrike" cap="none" dirty="0">
                <a:solidFill>
                  <a:srgbClr val="FF7F00"/>
                </a:solidFill>
                <a:latin typeface="Courier"/>
                <a:ea typeface="Courier"/>
                <a:cs typeface="Courier"/>
                <a:sym typeface="Courier New"/>
              </a:rPr>
              <a:t>thing()</a:t>
            </a:r>
          </a:p>
        </p:txBody>
      </p:sp>
      <p:sp>
        <p:nvSpPr>
          <p:cNvPr id="216" name="Shape 216"/>
          <p:cNvSpPr txBox="1"/>
          <p:nvPr/>
        </p:nvSpPr>
        <p:spPr>
          <a:xfrm>
            <a:off x="762000" y="2959105"/>
            <a:ext cx="2743199" cy="596900"/>
          </a:xfrm>
          <a:prstGeom prst="rect">
            <a:avLst/>
          </a:prstGeom>
          <a:noFill/>
          <a:ln w="76200" cap="flat" cmpd="sng">
            <a:solidFill>
              <a:srgbClr val="00FFFF"/>
            </a:solid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rgbClr val="FFFF00"/>
              </a:buClr>
              <a:buSzPct val="25000"/>
              <a:buFont typeface="Cabin"/>
              <a:buNone/>
            </a:pPr>
            <a:r>
              <a:rPr lang="en-US" sz="3500" u="none" strike="noStrike" cap="none">
                <a:solidFill>
                  <a:srgbClr val="FFFF00"/>
                </a:solidFill>
                <a:latin typeface="Arial" charset="0"/>
                <a:ea typeface="Arial" charset="0"/>
                <a:cs typeface="Arial" charset="0"/>
                <a:sym typeface="Cabin"/>
              </a:rPr>
              <a:t>def</a:t>
            </a:r>
          </a:p>
        </p:txBody>
      </p:sp>
      <p:cxnSp>
        <p:nvCxnSpPr>
          <p:cNvPr id="217" name="Shape 217"/>
          <p:cNvCxnSpPr/>
          <p:nvPr/>
        </p:nvCxnSpPr>
        <p:spPr>
          <a:xfrm rot="10800000">
            <a:off x="2114550" y="3541716"/>
            <a:ext cx="6349" cy="1849436"/>
          </a:xfrm>
          <a:prstGeom prst="straightConnector1">
            <a:avLst/>
          </a:prstGeom>
          <a:noFill/>
          <a:ln w="76200" cap="rnd" cmpd="sng">
            <a:solidFill>
              <a:srgbClr val="00FFFF"/>
            </a:solidFill>
            <a:prstDash val="solid"/>
            <a:miter/>
            <a:headEnd type="stealth" w="med" len="med"/>
            <a:tailEnd type="none" w="med" len="med"/>
          </a:ln>
        </p:spPr>
      </p:cxnSp>
      <p:cxnSp>
        <p:nvCxnSpPr>
          <p:cNvPr id="218" name="Shape 218"/>
          <p:cNvCxnSpPr/>
          <p:nvPr/>
        </p:nvCxnSpPr>
        <p:spPr>
          <a:xfrm flipH="1">
            <a:off x="9366249" y="5645155"/>
            <a:ext cx="3421062" cy="342899"/>
          </a:xfrm>
          <a:prstGeom prst="straightConnector1">
            <a:avLst/>
          </a:prstGeom>
          <a:noFill/>
          <a:ln w="50800" cap="rnd" cmpd="sng">
            <a:solidFill>
              <a:srgbClr val="00FF00"/>
            </a:solidFill>
            <a:prstDash val="solid"/>
            <a:miter/>
            <a:headEnd type="stealth" w="med" len="med"/>
            <a:tailEnd type="none" w="med" len="med"/>
          </a:ln>
        </p:spPr>
      </p:cxnSp>
      <p:cxnSp>
        <p:nvCxnSpPr>
          <p:cNvPr id="219" name="Shape 219"/>
          <p:cNvCxnSpPr/>
          <p:nvPr/>
        </p:nvCxnSpPr>
        <p:spPr>
          <a:xfrm rot="10800000">
            <a:off x="9423474" y="6843630"/>
            <a:ext cx="3334500" cy="270299"/>
          </a:xfrm>
          <a:prstGeom prst="straightConnector1">
            <a:avLst/>
          </a:prstGeom>
          <a:noFill/>
          <a:ln w="50800" cap="rnd" cmpd="sng">
            <a:solidFill>
              <a:srgbClr val="00FF00"/>
            </a:solidFill>
            <a:prstDash val="solid"/>
            <a:miter/>
            <a:headEnd type="stealth" w="med" len="med"/>
            <a:tailEnd type="none" w="med" len="med"/>
          </a:ln>
        </p:spPr>
      </p:cxnSp>
      <p:sp>
        <p:nvSpPr>
          <p:cNvPr id="220" name="Shape 220"/>
          <p:cNvSpPr txBox="1"/>
          <p:nvPr/>
        </p:nvSpPr>
        <p:spPr>
          <a:xfrm>
            <a:off x="4429850" y="3836980"/>
            <a:ext cx="2743199" cy="1115400"/>
          </a:xfrm>
          <a:prstGeom prst="rect">
            <a:avLst/>
          </a:prstGeom>
          <a:noFill/>
          <a:ln w="76200" cap="flat" cmpd="sng">
            <a:solidFill>
              <a:srgbClr val="00FFFF"/>
            </a:solid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500" u="none" strike="noStrike" cap="none" dirty="0">
                <a:solidFill>
                  <a:schemeClr val="lt1"/>
                </a:solidFill>
                <a:latin typeface="Arial" charset="0"/>
                <a:ea typeface="Arial" charset="0"/>
                <a:cs typeface="Arial" charset="0"/>
                <a:sym typeface="Cabin"/>
              </a:rPr>
              <a:t>  </a:t>
            </a:r>
            <a:r>
              <a:rPr lang="en-US" sz="3500" u="none" strike="noStrike" cap="none" dirty="0">
                <a:solidFill>
                  <a:srgbClr val="FFFF00"/>
                </a:solidFill>
                <a:latin typeface="Arial" charset="0"/>
                <a:ea typeface="Arial" charset="0"/>
                <a:cs typeface="Arial" charset="0"/>
                <a:sym typeface="Cabin"/>
              </a:rPr>
              <a:t>print</a:t>
            </a:r>
            <a:r>
              <a:rPr lang="en-US" sz="3500" dirty="0">
                <a:solidFill>
                  <a:schemeClr val="lt1"/>
                </a:solidFill>
                <a:latin typeface="Arial" charset="0"/>
                <a:ea typeface="Arial" charset="0"/>
                <a:cs typeface="Arial" charset="0"/>
                <a:sym typeface="Cabin"/>
              </a:rPr>
              <a:t>(</a:t>
            </a:r>
            <a:r>
              <a:rPr lang="en-US" sz="3500" u="none" strike="noStrike" cap="none" dirty="0">
                <a:solidFill>
                  <a:schemeClr val="lt1"/>
                </a:solidFill>
                <a:latin typeface="Arial" charset="0"/>
                <a:ea typeface="Arial" charset="0"/>
                <a:cs typeface="Arial" charset="0"/>
                <a:sym typeface="Cabin"/>
              </a:rPr>
              <a:t>'Hello')</a:t>
            </a:r>
          </a:p>
          <a:p>
            <a:pPr lvl="0" algn="ctr">
              <a:buClr>
                <a:schemeClr val="lt1"/>
              </a:buClr>
              <a:buSzPct val="25000"/>
            </a:pPr>
            <a:r>
              <a:rPr lang="en-US" sz="3500" dirty="0">
                <a:solidFill>
                  <a:srgbClr val="FFFF00"/>
                </a:solidFill>
                <a:latin typeface="Arial" charset="0"/>
                <a:ea typeface="Arial" charset="0"/>
                <a:cs typeface="Arial" charset="0"/>
                <a:sym typeface="Cabin"/>
              </a:rPr>
              <a:t>print</a:t>
            </a:r>
            <a:r>
              <a:rPr lang="en-US" sz="3500" dirty="0">
                <a:solidFill>
                  <a:schemeClr val="lt1"/>
                </a:solidFill>
                <a:latin typeface="Arial" charset="0"/>
                <a:ea typeface="Arial" charset="0"/>
                <a:cs typeface="Arial" charset="0"/>
                <a:sym typeface="Cabin"/>
              </a:rPr>
              <a:t>('Fun')</a:t>
            </a:r>
          </a:p>
        </p:txBody>
      </p:sp>
      <p:sp>
        <p:nvSpPr>
          <p:cNvPr id="221" name="Shape 221"/>
          <p:cNvSpPr txBox="1"/>
          <p:nvPr/>
        </p:nvSpPr>
        <p:spPr>
          <a:xfrm>
            <a:off x="762000" y="5321305"/>
            <a:ext cx="2743199" cy="596900"/>
          </a:xfrm>
          <a:prstGeom prst="rect">
            <a:avLst/>
          </a:prstGeom>
          <a:noFill/>
          <a:ln w="76200" cap="flat" cmpd="sng">
            <a:solidFill>
              <a:srgbClr val="00FFFF"/>
            </a:solid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500">
                <a:solidFill>
                  <a:schemeClr val="lt1"/>
                </a:solidFill>
                <a:latin typeface="Arial" charset="0"/>
                <a:ea typeface="Arial" charset="0"/>
                <a:cs typeface="Arial" charset="0"/>
                <a:sym typeface="Cabin"/>
              </a:rPr>
              <a:t>thing</a:t>
            </a:r>
            <a:r>
              <a:rPr lang="en-US" sz="3500" u="none" strike="noStrike" cap="none">
                <a:solidFill>
                  <a:schemeClr val="lt1"/>
                </a:solidFill>
                <a:latin typeface="Arial" charset="0"/>
                <a:ea typeface="Arial" charset="0"/>
                <a:cs typeface="Arial" charset="0"/>
                <a:sym typeface="Cabin"/>
              </a:rPr>
              <a:t>()</a:t>
            </a:r>
          </a:p>
        </p:txBody>
      </p:sp>
      <p:cxnSp>
        <p:nvCxnSpPr>
          <p:cNvPr id="222" name="Shape 222"/>
          <p:cNvCxnSpPr/>
          <p:nvPr/>
        </p:nvCxnSpPr>
        <p:spPr>
          <a:xfrm rot="10800000">
            <a:off x="2114549" y="5942016"/>
            <a:ext cx="14287" cy="566736"/>
          </a:xfrm>
          <a:prstGeom prst="straightConnector1">
            <a:avLst/>
          </a:prstGeom>
          <a:noFill/>
          <a:ln w="76200" cap="rnd" cmpd="sng">
            <a:solidFill>
              <a:srgbClr val="00FFFF"/>
            </a:solidFill>
            <a:prstDash val="solid"/>
            <a:miter/>
            <a:headEnd type="stealth" w="med" len="med"/>
            <a:tailEnd type="none" w="med" len="med"/>
          </a:ln>
        </p:spPr>
      </p:cxnSp>
      <p:cxnSp>
        <p:nvCxnSpPr>
          <p:cNvPr id="223" name="Shape 223"/>
          <p:cNvCxnSpPr/>
          <p:nvPr/>
        </p:nvCxnSpPr>
        <p:spPr>
          <a:xfrm flipH="1">
            <a:off x="3491700" y="4327655"/>
            <a:ext cx="856500" cy="1024500"/>
          </a:xfrm>
          <a:prstGeom prst="straightConnector1">
            <a:avLst/>
          </a:prstGeom>
          <a:noFill/>
          <a:ln w="76200" cap="rnd" cmpd="sng">
            <a:solidFill>
              <a:srgbClr val="00FFFF"/>
            </a:solidFill>
            <a:prstDash val="solid"/>
            <a:miter/>
            <a:headEnd type="stealth" w="med" len="med"/>
            <a:tailEnd type="none" w="med" len="med"/>
          </a:ln>
        </p:spPr>
      </p:cxnSp>
      <p:cxnSp>
        <p:nvCxnSpPr>
          <p:cNvPr id="224" name="Shape 224"/>
          <p:cNvCxnSpPr/>
          <p:nvPr/>
        </p:nvCxnSpPr>
        <p:spPr>
          <a:xfrm rot="10800000" flipH="1">
            <a:off x="3527425" y="4952242"/>
            <a:ext cx="2100300" cy="893699"/>
          </a:xfrm>
          <a:prstGeom prst="straightConnector1">
            <a:avLst/>
          </a:prstGeom>
          <a:noFill/>
          <a:ln w="76200" cap="rnd" cmpd="sng">
            <a:solidFill>
              <a:srgbClr val="00FFFF"/>
            </a:solidFill>
            <a:prstDash val="solid"/>
            <a:miter/>
            <a:headEnd type="stealth" w="med" len="med"/>
            <a:tailEnd type="none" w="med" len="med"/>
          </a:ln>
        </p:spPr>
      </p:cxnSp>
      <p:cxnSp>
        <p:nvCxnSpPr>
          <p:cNvPr id="225" name="Shape 225"/>
          <p:cNvCxnSpPr>
            <a:endCxn id="216" idx="3"/>
          </p:cNvCxnSpPr>
          <p:nvPr/>
        </p:nvCxnSpPr>
        <p:spPr>
          <a:xfrm rot="10800000">
            <a:off x="3505199" y="3257555"/>
            <a:ext cx="951900" cy="579600"/>
          </a:xfrm>
          <a:prstGeom prst="straightConnector1">
            <a:avLst/>
          </a:prstGeom>
          <a:noFill/>
          <a:ln w="76200" cap="rnd" cmpd="sng">
            <a:solidFill>
              <a:srgbClr val="00FFFF"/>
            </a:solidFill>
            <a:prstDash val="solid"/>
            <a:miter/>
            <a:headEnd type="stealth" w="med" len="med"/>
            <a:tailEnd type="none" w="med" len="med"/>
          </a:ln>
        </p:spPr>
      </p:cxnSp>
      <p:sp>
        <p:nvSpPr>
          <p:cNvPr id="226" name="Shape 226"/>
          <p:cNvSpPr txBox="1"/>
          <p:nvPr/>
        </p:nvSpPr>
        <p:spPr>
          <a:xfrm>
            <a:off x="4348200" y="8002471"/>
            <a:ext cx="8828957" cy="6221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2800" b="0" i="0" u="none" strike="noStrike" cap="none" dirty="0">
                <a:solidFill>
                  <a:schemeClr val="lt1"/>
                </a:solidFill>
                <a:sym typeface="Arial"/>
              </a:rPr>
              <a:t>Ονομάζουμε αυτά τα επαναχρησιμοποιήσιμα κομμάτια κώδικα «συναρτήσεις»</a:t>
            </a:r>
            <a:endParaRPr lang="en-US" sz="2800" b="0" i="0" u="none" strike="noStrike" cap="none" dirty="0">
              <a:solidFill>
                <a:schemeClr val="lt1"/>
              </a:solidFill>
              <a:sym typeface="Arial"/>
            </a:endParaRPr>
          </a:p>
        </p:txBody>
      </p:sp>
      <p:sp>
        <p:nvSpPr>
          <p:cNvPr id="227" name="Shape 227"/>
          <p:cNvSpPr txBox="1"/>
          <p:nvPr/>
        </p:nvSpPr>
        <p:spPr>
          <a:xfrm>
            <a:off x="5038724" y="3225805"/>
            <a:ext cx="1767873" cy="6222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600">
                <a:solidFill>
                  <a:schemeClr val="lt1"/>
                </a:solidFill>
                <a:latin typeface="Arial" charset="0"/>
                <a:ea typeface="Arial" charset="0"/>
                <a:cs typeface="Arial" charset="0"/>
                <a:sym typeface="Cabin"/>
              </a:rPr>
              <a:t>thing</a:t>
            </a:r>
            <a:r>
              <a:rPr lang="en-US" sz="3600" u="none" strike="noStrike" cap="none">
                <a:solidFill>
                  <a:schemeClr val="lt1"/>
                </a:solidFill>
                <a:latin typeface="Arial" charset="0"/>
                <a:ea typeface="Arial" charset="0"/>
                <a:cs typeface="Arial" charset="0"/>
                <a:sym typeface="Cabin"/>
              </a:rPr>
              <a:t>():</a:t>
            </a:r>
          </a:p>
        </p:txBody>
      </p:sp>
      <p:sp>
        <p:nvSpPr>
          <p:cNvPr id="228" name="Shape 228"/>
          <p:cNvSpPr txBox="1"/>
          <p:nvPr/>
        </p:nvSpPr>
        <p:spPr>
          <a:xfrm>
            <a:off x="762000" y="7531105"/>
            <a:ext cx="2743199" cy="596900"/>
          </a:xfrm>
          <a:prstGeom prst="rect">
            <a:avLst/>
          </a:prstGeom>
          <a:noFill/>
          <a:ln w="76200" cap="flat" cmpd="sng">
            <a:solidFill>
              <a:srgbClr val="00FFFF"/>
            </a:solid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500">
                <a:solidFill>
                  <a:schemeClr val="lt1"/>
                </a:solidFill>
                <a:latin typeface="Arial" charset="0"/>
                <a:ea typeface="Arial" charset="0"/>
                <a:cs typeface="Arial" charset="0"/>
                <a:sym typeface="Cabin"/>
              </a:rPr>
              <a:t>thing</a:t>
            </a:r>
            <a:r>
              <a:rPr lang="en-US" sz="3500" u="none" strike="noStrike" cap="none">
                <a:solidFill>
                  <a:schemeClr val="lt1"/>
                </a:solidFill>
                <a:latin typeface="Arial" charset="0"/>
                <a:ea typeface="Arial" charset="0"/>
                <a:cs typeface="Arial" charset="0"/>
                <a:sym typeface="Cabin"/>
              </a:rPr>
              <a:t>()</a:t>
            </a:r>
          </a:p>
        </p:txBody>
      </p:sp>
      <p:cxnSp>
        <p:nvCxnSpPr>
          <p:cNvPr id="229" name="Shape 229"/>
          <p:cNvCxnSpPr/>
          <p:nvPr/>
        </p:nvCxnSpPr>
        <p:spPr>
          <a:xfrm rot="10800000">
            <a:off x="2114549" y="6958017"/>
            <a:ext cx="14287" cy="566736"/>
          </a:xfrm>
          <a:prstGeom prst="straightConnector1">
            <a:avLst/>
          </a:prstGeom>
          <a:noFill/>
          <a:ln w="76200" cap="rnd" cmpd="sng">
            <a:solidFill>
              <a:srgbClr val="00FFFF"/>
            </a:solidFill>
            <a:prstDash val="solid"/>
            <a:miter/>
            <a:headEnd type="stealth" w="med" len="med"/>
            <a:tailEnd type="none" w="med" len="med"/>
          </a:ln>
        </p:spPr>
      </p:cxnSp>
      <p:sp>
        <p:nvSpPr>
          <p:cNvPr id="230" name="Shape 230"/>
          <p:cNvSpPr txBox="1"/>
          <p:nvPr/>
        </p:nvSpPr>
        <p:spPr>
          <a:xfrm>
            <a:off x="762000" y="6451605"/>
            <a:ext cx="2743199" cy="596900"/>
          </a:xfrm>
          <a:prstGeom prst="rect">
            <a:avLst/>
          </a:prstGeom>
          <a:noFill/>
          <a:ln w="76200" cap="flat" cmpd="sng">
            <a:solidFill>
              <a:srgbClr val="00FFFF"/>
            </a:solid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rgbClr val="FFFF00"/>
              </a:buClr>
              <a:buSzPct val="25000"/>
              <a:buFont typeface="Cabin"/>
              <a:buNone/>
            </a:pPr>
            <a:r>
              <a:rPr lang="en-US" sz="3500" u="none" strike="noStrike" cap="none" dirty="0">
                <a:solidFill>
                  <a:srgbClr val="FFFF00"/>
                </a:solidFill>
                <a:latin typeface="Arial" charset="0"/>
                <a:ea typeface="Arial" charset="0"/>
                <a:cs typeface="Arial" charset="0"/>
                <a:sym typeface="Cabin"/>
              </a:rPr>
              <a:t>print(</a:t>
            </a:r>
            <a:r>
              <a:rPr lang="en-US" sz="3500" dirty="0">
                <a:solidFill>
                  <a:schemeClr val="lt1"/>
                </a:solidFill>
                <a:latin typeface="Arial" charset="0"/>
                <a:ea typeface="Arial" charset="0"/>
                <a:cs typeface="Arial" charset="0"/>
                <a:sym typeface="Cabin"/>
              </a:rPr>
              <a:t>'</a:t>
            </a:r>
            <a:r>
              <a:rPr lang="en-US" sz="3500" u="none" strike="noStrike" cap="none" dirty="0">
                <a:solidFill>
                  <a:schemeClr val="lt1"/>
                </a:solidFill>
                <a:latin typeface="Arial" charset="0"/>
                <a:ea typeface="Arial" charset="0"/>
                <a:cs typeface="Arial" charset="0"/>
                <a:sym typeface="Cabin"/>
              </a:rPr>
              <a:t>Zip</a:t>
            </a:r>
            <a:r>
              <a:rPr lang="en-US" sz="3500" dirty="0">
                <a:solidFill>
                  <a:schemeClr val="lt1"/>
                </a:solidFill>
                <a:latin typeface="Arial" charset="0"/>
                <a:ea typeface="Arial" charset="0"/>
                <a:cs typeface="Arial" charset="0"/>
                <a:sym typeface="Cabin"/>
              </a:rPr>
              <a:t>'</a:t>
            </a:r>
            <a:r>
              <a:rPr lang="en-US" sz="3500" dirty="0">
                <a:solidFill>
                  <a:srgbClr val="FFFF00"/>
                </a:solidFill>
                <a:latin typeface="Arial" charset="0"/>
                <a:ea typeface="Arial" charset="0"/>
                <a:cs typeface="Arial" charset="0"/>
                <a:sym typeface="Cabin"/>
              </a:rPr>
              <a:t>)</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376"/>
        <p:cNvGrpSpPr/>
        <p:nvPr/>
      </p:nvGrpSpPr>
      <p:grpSpPr>
        <a:xfrm>
          <a:off x="0" y="0"/>
          <a:ext cx="0" cy="0"/>
          <a:chOff x="0" y="0"/>
          <a:chExt cx="0" cy="0"/>
        </a:xfrm>
      </p:grpSpPr>
      <p:sp>
        <p:nvSpPr>
          <p:cNvPr id="377" name="Shape 377"/>
          <p:cNvSpPr txBox="1">
            <a:spLocks noGrp="1"/>
          </p:cNvSpPr>
          <p:nvPr>
            <p:ph type="title"/>
          </p:nvPr>
        </p:nvSpPr>
        <p:spPr>
          <a:xfrm>
            <a:off x="927050" y="803564"/>
            <a:ext cx="14401900" cy="1736336"/>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7200" u="none" strike="noStrike" cap="none" dirty="0">
                <a:solidFill>
                  <a:schemeClr val="lt1"/>
                </a:solidFill>
                <a:latin typeface="Arial" charset="0"/>
                <a:ea typeface="Arial" charset="0"/>
                <a:cs typeface="Arial" charset="0"/>
                <a:sym typeface="Cabin"/>
              </a:rPr>
              <a:t>Πολλαπλές</a:t>
            </a:r>
            <a:r>
              <a:rPr lang="en-US" sz="7200" u="none" strike="noStrike" cap="none" dirty="0">
                <a:solidFill>
                  <a:schemeClr val="lt1"/>
                </a:solidFill>
                <a:latin typeface="Arial" charset="0"/>
                <a:ea typeface="Arial" charset="0"/>
                <a:cs typeface="Arial" charset="0"/>
                <a:sym typeface="Cabin"/>
              </a:rPr>
              <a:t> </a:t>
            </a:r>
            <a:r>
              <a:rPr lang="el-GR" sz="7200" u="none" strike="noStrike" cap="none" dirty="0">
                <a:solidFill>
                  <a:srgbClr val="00FFFF"/>
                </a:solidFill>
                <a:latin typeface="Arial" charset="0"/>
                <a:ea typeface="Arial" charset="0"/>
                <a:cs typeface="Arial" charset="0"/>
                <a:sym typeface="Cabin"/>
              </a:rPr>
              <a:t>Παράμετροι</a:t>
            </a:r>
            <a:r>
              <a:rPr lang="en-US" sz="7200" u="none" strike="noStrike" cap="none" dirty="0">
                <a:solidFill>
                  <a:schemeClr val="lt1"/>
                </a:solidFill>
                <a:latin typeface="Arial" charset="0"/>
                <a:ea typeface="Arial" charset="0"/>
                <a:cs typeface="Arial" charset="0"/>
                <a:sym typeface="Cabin"/>
              </a:rPr>
              <a:t> / </a:t>
            </a:r>
            <a:r>
              <a:rPr lang="el-GR" sz="7200" u="none" strike="noStrike" cap="none" dirty="0">
                <a:solidFill>
                  <a:srgbClr val="FF7F00"/>
                </a:solidFill>
                <a:latin typeface="Arial" charset="0"/>
                <a:ea typeface="Arial" charset="0"/>
                <a:cs typeface="Arial" charset="0"/>
                <a:sym typeface="Cabin"/>
              </a:rPr>
              <a:t>Ορίσματα</a:t>
            </a:r>
            <a:endParaRPr lang="en-US" sz="7200" u="none" strike="noStrike" cap="none" dirty="0">
              <a:solidFill>
                <a:srgbClr val="FF7F00"/>
              </a:solidFill>
              <a:latin typeface="Arial" charset="0"/>
              <a:ea typeface="Arial" charset="0"/>
              <a:cs typeface="Arial" charset="0"/>
              <a:sym typeface="Cabin"/>
            </a:endParaRPr>
          </a:p>
        </p:txBody>
      </p:sp>
      <p:sp>
        <p:nvSpPr>
          <p:cNvPr id="378" name="Shape 378"/>
          <p:cNvSpPr txBox="1">
            <a:spLocks noGrp="1"/>
          </p:cNvSpPr>
          <p:nvPr>
            <p:ph type="body" idx="1"/>
          </p:nvPr>
        </p:nvSpPr>
        <p:spPr>
          <a:xfrm>
            <a:off x="808901" y="2603500"/>
            <a:ext cx="8547370" cy="5254625"/>
          </a:xfrm>
          <a:prstGeom prst="rect">
            <a:avLst/>
          </a:prstGeom>
          <a:noFill/>
          <a:ln>
            <a:noFill/>
          </a:ln>
        </p:spPr>
        <p:txBody>
          <a:bodyPr lIns="38100" tIns="38100" rIns="38100" bIns="38100" anchor="ctr" anchorCtr="0">
            <a:noAutofit/>
          </a:bodyPr>
          <a:lstStyle/>
          <a:p>
            <a:pPr marL="749300" marR="0" lvl="0" indent="-371094" algn="l" rtl="0">
              <a:lnSpc>
                <a:spcPct val="100000"/>
              </a:lnSpc>
              <a:spcBef>
                <a:spcPts val="0"/>
              </a:spcBef>
              <a:spcAft>
                <a:spcPts val="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Μπορούμε να δηλώσουμε περισσότερες από μία</a:t>
            </a:r>
            <a:r>
              <a:rPr lang="en-US" sz="3600" u="none" strike="noStrike" cap="none" dirty="0">
                <a:solidFill>
                  <a:schemeClr val="lt1"/>
                </a:solidFill>
                <a:latin typeface="Arial" charset="0"/>
                <a:ea typeface="Arial" charset="0"/>
                <a:cs typeface="Arial" charset="0"/>
                <a:sym typeface="Cabin"/>
              </a:rPr>
              <a:t> </a:t>
            </a:r>
            <a:r>
              <a:rPr lang="el-GR" sz="3600" u="none" strike="noStrike" cap="none" dirty="0">
                <a:solidFill>
                  <a:srgbClr val="00FFFF"/>
                </a:solidFill>
                <a:latin typeface="Arial" charset="0"/>
                <a:ea typeface="Arial" charset="0"/>
                <a:cs typeface="Arial" charset="0"/>
                <a:sym typeface="Cabin"/>
              </a:rPr>
              <a:t>παραμέτρους</a:t>
            </a:r>
            <a:r>
              <a:rPr lang="en-US" sz="3600" u="none" strike="noStrike" cap="none" dirty="0">
                <a:solidFill>
                  <a:schemeClr val="lt1"/>
                </a:solidFill>
                <a:latin typeface="Arial" charset="0"/>
                <a:ea typeface="Arial" charset="0"/>
                <a:cs typeface="Arial" charset="0"/>
                <a:sym typeface="Cabin"/>
              </a:rPr>
              <a:t> </a:t>
            </a:r>
            <a:r>
              <a:rPr lang="el-GR" sz="3600" u="none" strike="noStrike" cap="none" dirty="0">
                <a:solidFill>
                  <a:schemeClr val="lt1"/>
                </a:solidFill>
                <a:latin typeface="Arial" charset="0"/>
                <a:ea typeface="Arial" charset="0"/>
                <a:cs typeface="Arial" charset="0"/>
                <a:sym typeface="Cabin"/>
              </a:rPr>
              <a:t>κατά τον</a:t>
            </a:r>
            <a:r>
              <a:rPr lang="en-US" sz="3600" u="none" strike="noStrike" cap="none" dirty="0">
                <a:solidFill>
                  <a:schemeClr val="lt1"/>
                </a:solidFill>
                <a:latin typeface="Arial" charset="0"/>
                <a:ea typeface="Arial" charset="0"/>
                <a:cs typeface="Arial" charset="0"/>
                <a:sym typeface="Cabin"/>
              </a:rPr>
              <a:t> </a:t>
            </a:r>
            <a:r>
              <a:rPr lang="el-GR" sz="3600" u="none" strike="noStrike" cap="none" dirty="0">
                <a:solidFill>
                  <a:srgbClr val="FFFF00"/>
                </a:solidFill>
                <a:latin typeface="Arial" charset="0"/>
                <a:ea typeface="Arial" charset="0"/>
                <a:cs typeface="Arial" charset="0"/>
                <a:sym typeface="Cabin"/>
              </a:rPr>
              <a:t>ορισμό</a:t>
            </a:r>
            <a:r>
              <a:rPr lang="en-US" sz="3600" u="none" strike="noStrike" cap="none" dirty="0">
                <a:solidFill>
                  <a:srgbClr val="FFFF00"/>
                </a:solidFill>
                <a:latin typeface="Arial" charset="0"/>
                <a:ea typeface="Arial" charset="0"/>
                <a:cs typeface="Arial" charset="0"/>
                <a:sym typeface="Cabin"/>
              </a:rPr>
              <a:t> </a:t>
            </a:r>
            <a:r>
              <a:rPr lang="el-GR" sz="3600" u="none" strike="noStrike" cap="none" dirty="0">
                <a:solidFill>
                  <a:schemeClr val="lt1"/>
                </a:solidFill>
                <a:latin typeface="Arial" charset="0"/>
                <a:ea typeface="Arial" charset="0"/>
                <a:cs typeface="Arial" charset="0"/>
                <a:sym typeface="Cabin"/>
              </a:rPr>
              <a:t>της </a:t>
            </a:r>
            <a:r>
              <a:rPr lang="el-GR" sz="3600" u="none" strike="noStrike" cap="none" dirty="0">
                <a:solidFill>
                  <a:srgbClr val="00FF00"/>
                </a:solidFill>
                <a:latin typeface="Arial" charset="0"/>
                <a:ea typeface="Arial" charset="0"/>
                <a:cs typeface="Arial" charset="0"/>
                <a:sym typeface="Cabin"/>
              </a:rPr>
              <a:t>συνάρτησης</a:t>
            </a:r>
            <a:endParaRPr lang="en-US" sz="3600" u="none" strike="noStrike" cap="none" dirty="0">
              <a:solidFill>
                <a:srgbClr val="FFFF00"/>
              </a:solidFill>
              <a:latin typeface="Arial" charset="0"/>
              <a:ea typeface="Arial" charset="0"/>
              <a:cs typeface="Arial" charset="0"/>
              <a:sym typeface="Cabin"/>
            </a:endParaRPr>
          </a:p>
          <a:p>
            <a:pPr marL="749300" marR="0" lvl="0" indent="-371094" algn="l" rtl="0">
              <a:lnSpc>
                <a:spcPct val="100000"/>
              </a:lnSpc>
              <a:spcBef>
                <a:spcPts val="3500"/>
              </a:spcBef>
              <a:spcAft>
                <a:spcPts val="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Απλά προσθέτουμε περισσότερα</a:t>
            </a:r>
            <a:r>
              <a:rPr lang="en-US" sz="3600" u="none" strike="noStrike" cap="none" dirty="0">
                <a:solidFill>
                  <a:schemeClr val="lt1"/>
                </a:solidFill>
                <a:latin typeface="Arial" charset="0"/>
                <a:ea typeface="Arial" charset="0"/>
                <a:cs typeface="Arial" charset="0"/>
                <a:sym typeface="Cabin"/>
              </a:rPr>
              <a:t> </a:t>
            </a:r>
            <a:r>
              <a:rPr lang="el-GR" sz="3600" u="none" strike="noStrike" cap="none" dirty="0">
                <a:solidFill>
                  <a:srgbClr val="FF7F00"/>
                </a:solidFill>
                <a:latin typeface="Arial" charset="0"/>
                <a:ea typeface="Arial" charset="0"/>
                <a:cs typeface="Arial" charset="0"/>
                <a:sym typeface="Cabin"/>
              </a:rPr>
              <a:t>ορίσματα</a:t>
            </a:r>
            <a:r>
              <a:rPr lang="en-US" sz="3600" u="none" strike="noStrike" cap="none" dirty="0">
                <a:solidFill>
                  <a:schemeClr val="lt1"/>
                </a:solidFill>
                <a:latin typeface="Arial" charset="0"/>
                <a:ea typeface="Arial" charset="0"/>
                <a:cs typeface="Arial" charset="0"/>
                <a:sym typeface="Cabin"/>
              </a:rPr>
              <a:t> </a:t>
            </a:r>
            <a:r>
              <a:rPr lang="el-GR" sz="3600" u="none" strike="noStrike" cap="none" dirty="0">
                <a:solidFill>
                  <a:schemeClr val="lt1"/>
                </a:solidFill>
                <a:latin typeface="Arial" charset="0"/>
                <a:ea typeface="Arial" charset="0"/>
                <a:cs typeface="Arial" charset="0"/>
                <a:sym typeface="Cabin"/>
              </a:rPr>
              <a:t>όταν καλούμε τη</a:t>
            </a:r>
            <a:r>
              <a:rPr lang="en-US" sz="3600" u="none" strike="noStrike" cap="none" dirty="0">
                <a:solidFill>
                  <a:schemeClr val="lt1"/>
                </a:solidFill>
                <a:latin typeface="Arial" charset="0"/>
                <a:ea typeface="Arial" charset="0"/>
                <a:cs typeface="Arial" charset="0"/>
                <a:sym typeface="Cabin"/>
              </a:rPr>
              <a:t> </a:t>
            </a:r>
            <a:r>
              <a:rPr lang="el-GR" sz="3600" u="none" strike="noStrike" cap="none" dirty="0">
                <a:solidFill>
                  <a:srgbClr val="00FF00"/>
                </a:solidFill>
                <a:latin typeface="Arial" charset="0"/>
                <a:ea typeface="Arial" charset="0"/>
                <a:cs typeface="Arial" charset="0"/>
                <a:sym typeface="Cabin"/>
              </a:rPr>
              <a:t>συνάρτηση</a:t>
            </a:r>
            <a:endParaRPr lang="en-US" sz="3600" u="none" strike="noStrike" cap="none" dirty="0">
              <a:solidFill>
                <a:srgbClr val="00FF00"/>
              </a:solidFill>
              <a:latin typeface="Arial" charset="0"/>
              <a:ea typeface="Arial" charset="0"/>
              <a:cs typeface="Arial" charset="0"/>
              <a:sym typeface="Cabin"/>
            </a:endParaRPr>
          </a:p>
          <a:p>
            <a:pPr marL="749300" marR="0" lvl="0" indent="-371094" algn="l" rtl="0">
              <a:lnSpc>
                <a:spcPct val="100000"/>
              </a:lnSpc>
              <a:spcBef>
                <a:spcPts val="3500"/>
              </a:spcBef>
              <a:spcAft>
                <a:spcPts val="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Ο αριθμός και η σειρά των ορισμάτων και των παραμέτρων συμβαδίζουν</a:t>
            </a:r>
            <a:endParaRPr lang="en-US" sz="3600" u="none" strike="noStrike" cap="none" dirty="0">
              <a:solidFill>
                <a:schemeClr val="lt1"/>
              </a:solidFill>
              <a:latin typeface="Arial" charset="0"/>
              <a:ea typeface="Arial" charset="0"/>
              <a:cs typeface="Arial" charset="0"/>
              <a:sym typeface="Cabin"/>
            </a:endParaRPr>
          </a:p>
        </p:txBody>
      </p:sp>
      <p:sp>
        <p:nvSpPr>
          <p:cNvPr id="379" name="Shape 379"/>
          <p:cNvSpPr txBox="1"/>
          <p:nvPr/>
        </p:nvSpPr>
        <p:spPr>
          <a:xfrm>
            <a:off x="9966100" y="3380664"/>
            <a:ext cx="5481000" cy="3934825"/>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a:solidFill>
                  <a:srgbClr val="FFFF00"/>
                </a:solidFill>
                <a:latin typeface="Courier"/>
                <a:ea typeface="Courier"/>
                <a:cs typeface="Courier"/>
                <a:sym typeface="Courier New"/>
              </a:rPr>
              <a:t>def</a:t>
            </a:r>
            <a:r>
              <a:rPr lang="en-US" sz="3000" i="0" u="none" strike="noStrike" cap="none" dirty="0">
                <a:solidFill>
                  <a:schemeClr val="lt1"/>
                </a:solidFill>
                <a:latin typeface="Courier"/>
                <a:ea typeface="Courier"/>
                <a:cs typeface="Courier"/>
                <a:sym typeface="Courier New"/>
              </a:rPr>
              <a:t> </a:t>
            </a:r>
            <a:r>
              <a:rPr lang="el-GR" sz="3000" i="0" u="none" strike="noStrike" cap="none" dirty="0" err="1">
                <a:solidFill>
                  <a:srgbClr val="00FF00"/>
                </a:solidFill>
                <a:latin typeface="Courier"/>
                <a:ea typeface="Courier"/>
                <a:cs typeface="Courier"/>
                <a:sym typeface="Courier New"/>
              </a:rPr>
              <a:t>άθροισμαδύο</a:t>
            </a:r>
            <a:r>
              <a:rPr lang="en-US" sz="3000" i="0" u="none" strike="noStrike" cap="none" dirty="0">
                <a:solidFill>
                  <a:schemeClr val="lt1"/>
                </a:solidFill>
                <a:latin typeface="Courier"/>
                <a:ea typeface="Courier"/>
                <a:cs typeface="Courier"/>
                <a:sym typeface="Courier New"/>
              </a:rPr>
              <a:t>(</a:t>
            </a:r>
            <a:r>
              <a:rPr lang="en-US" sz="3000" i="0" u="none" strike="noStrike" cap="none" dirty="0">
                <a:solidFill>
                  <a:srgbClr val="00FFFF"/>
                </a:solidFill>
                <a:latin typeface="Courier"/>
                <a:ea typeface="Courier"/>
                <a:cs typeface="Courier"/>
                <a:sym typeface="Courier New"/>
              </a:rPr>
              <a:t>a, b</a:t>
            </a:r>
            <a:r>
              <a:rPr lang="en-US" sz="3000"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    </a:t>
            </a:r>
            <a:r>
              <a:rPr lang="el-GR" sz="3000" i="0" u="none" strike="noStrike" cap="none" dirty="0" err="1">
                <a:solidFill>
                  <a:schemeClr val="lt1"/>
                </a:solidFill>
                <a:latin typeface="Courier"/>
                <a:ea typeface="Courier"/>
                <a:cs typeface="Courier"/>
                <a:sym typeface="Courier New"/>
              </a:rPr>
              <a:t>άθροισμαδύο</a:t>
            </a:r>
            <a:r>
              <a:rPr lang="en-US" sz="3000" i="0" u="none" strike="noStrike" cap="none" dirty="0">
                <a:solidFill>
                  <a:schemeClr val="lt1"/>
                </a:solidFill>
                <a:latin typeface="Courier"/>
                <a:ea typeface="Courier"/>
                <a:cs typeface="Courier"/>
                <a:sym typeface="Courier New"/>
              </a:rPr>
              <a:t> = </a:t>
            </a:r>
            <a:r>
              <a:rPr lang="en-US" sz="3000" i="0" u="none" strike="noStrike" cap="none" dirty="0">
                <a:solidFill>
                  <a:srgbClr val="00FFFF"/>
                </a:solidFill>
                <a:latin typeface="Courier"/>
                <a:ea typeface="Courier"/>
                <a:cs typeface="Courier"/>
                <a:sym typeface="Courier New"/>
              </a:rPr>
              <a:t>a</a:t>
            </a:r>
            <a:r>
              <a:rPr lang="en-US" sz="3000" i="0" u="none" strike="noStrike" cap="none" dirty="0">
                <a:solidFill>
                  <a:schemeClr val="lt1"/>
                </a:solidFill>
                <a:latin typeface="Courier"/>
                <a:ea typeface="Courier"/>
                <a:cs typeface="Courier"/>
                <a:sym typeface="Courier New"/>
              </a:rPr>
              <a:t> + </a:t>
            </a:r>
            <a:r>
              <a:rPr lang="en-US" sz="3000" i="0" u="none" strike="noStrike" cap="none" dirty="0">
                <a:solidFill>
                  <a:srgbClr val="00FFFF"/>
                </a:solidFill>
                <a:latin typeface="Courier"/>
                <a:ea typeface="Courier"/>
                <a:cs typeface="Courier"/>
                <a:sym typeface="Courier New"/>
              </a:rPr>
              <a:t>b</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FFFF00"/>
                </a:solidFill>
                <a:latin typeface="Courier"/>
                <a:ea typeface="Courier"/>
                <a:cs typeface="Courier"/>
                <a:sym typeface="Courier New"/>
              </a:rPr>
              <a:t>return</a:t>
            </a:r>
            <a:r>
              <a:rPr lang="en-US" sz="3000" i="0" u="none" strike="noStrike" cap="none" dirty="0">
                <a:solidFill>
                  <a:schemeClr val="lt1"/>
                </a:solidFill>
                <a:latin typeface="Courier"/>
                <a:ea typeface="Courier"/>
                <a:cs typeface="Courier"/>
                <a:sym typeface="Courier New"/>
              </a:rPr>
              <a:t> </a:t>
            </a:r>
            <a:r>
              <a:rPr lang="el-GR" sz="3000" i="0" u="none" strike="noStrike" cap="none" dirty="0" err="1">
                <a:solidFill>
                  <a:schemeClr val="lt1"/>
                </a:solidFill>
                <a:latin typeface="Courier"/>
                <a:ea typeface="Courier"/>
                <a:cs typeface="Courier"/>
                <a:sym typeface="Courier New"/>
              </a:rPr>
              <a:t>άθροισμαδύο</a:t>
            </a:r>
            <a:endParaRPr lang="en-US" sz="3000" i="0" u="none" strike="noStrike" cap="none" dirty="0">
              <a:solidFill>
                <a:schemeClr val="lt1"/>
              </a:solidFill>
              <a:latin typeface="Courier"/>
              <a:ea typeface="Courier"/>
              <a:cs typeface="Courier"/>
              <a:sym typeface="Courier New"/>
            </a:endParaRPr>
          </a:p>
          <a:p>
            <a:pPr marL="0" marR="0" lvl="0" indent="0" algn="l" rtl="0">
              <a:lnSpc>
                <a:spcPct val="100000"/>
              </a:lnSpc>
              <a:spcBef>
                <a:spcPts val="0"/>
              </a:spcBef>
              <a:spcAft>
                <a:spcPts val="0"/>
              </a:spcAft>
              <a:buClr>
                <a:schemeClr val="lt1"/>
              </a:buClr>
              <a:buFont typeface="Cabin"/>
              <a:buNone/>
            </a:pPr>
            <a:endParaRPr sz="3000" dirty="0">
              <a:solidFill>
                <a:schemeClr val="lt1"/>
              </a:solidFill>
              <a:latin typeface="Courier"/>
              <a:ea typeface="Courier"/>
              <a:cs typeface="Courier"/>
              <a:sym typeface="Courier New"/>
            </a:endParaRP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x = </a:t>
            </a:r>
            <a:r>
              <a:rPr lang="el-GR" sz="3000" i="0" u="none" strike="noStrike" cap="none" dirty="0" err="1">
                <a:solidFill>
                  <a:srgbClr val="00FF00"/>
                </a:solidFill>
                <a:latin typeface="Courier"/>
                <a:ea typeface="Courier"/>
                <a:cs typeface="Courier"/>
                <a:sym typeface="Courier New"/>
              </a:rPr>
              <a:t>άθροισμαδύο</a:t>
            </a:r>
            <a:r>
              <a:rPr lang="en-US" sz="3000" i="0" u="none" strike="noStrike" cap="none" dirty="0">
                <a:solidFill>
                  <a:schemeClr val="lt1"/>
                </a:solidFill>
                <a:latin typeface="Courier"/>
                <a:ea typeface="Courier"/>
                <a:cs typeface="Courier"/>
                <a:sym typeface="Courier New"/>
              </a:rPr>
              <a:t>(</a:t>
            </a:r>
            <a:r>
              <a:rPr lang="en-US" sz="3000" i="0" u="none" strike="noStrike" cap="none" dirty="0">
                <a:solidFill>
                  <a:srgbClr val="FF7F00"/>
                </a:solidFill>
                <a:latin typeface="Courier"/>
                <a:ea typeface="Courier"/>
                <a:cs typeface="Courier"/>
                <a:sym typeface="Courier New"/>
              </a:rPr>
              <a:t>3, 5</a:t>
            </a:r>
            <a:r>
              <a:rPr lang="en-US" sz="3000"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a:solidFill>
                  <a:srgbClr val="FFFF00"/>
                </a:solidFill>
                <a:latin typeface="Courier"/>
                <a:ea typeface="Courier"/>
                <a:cs typeface="Courier"/>
                <a:sym typeface="Courier New"/>
              </a:rPr>
              <a:t>print</a:t>
            </a:r>
            <a:r>
              <a:rPr lang="en-US" sz="3000" dirty="0">
                <a:solidFill>
                  <a:schemeClr val="lt1"/>
                </a:solidFill>
                <a:latin typeface="Courier"/>
                <a:ea typeface="Courier"/>
                <a:cs typeface="Courier"/>
                <a:sym typeface="Courier New"/>
              </a:rPr>
              <a:t>(</a:t>
            </a:r>
            <a:r>
              <a:rPr lang="en-US" sz="3000" i="0" u="none" strike="noStrike" cap="none" dirty="0">
                <a:solidFill>
                  <a:schemeClr val="lt1"/>
                </a:solidFill>
                <a:latin typeface="Courier"/>
                <a:ea typeface="Courier"/>
                <a:cs typeface="Courier"/>
                <a:sym typeface="Courier New"/>
              </a:rPr>
              <a:t>x)</a:t>
            </a:r>
          </a:p>
          <a:p>
            <a:pPr marL="0" marR="0" lvl="0" indent="0" algn="l" rtl="0">
              <a:lnSpc>
                <a:spcPct val="100000"/>
              </a:lnSpc>
              <a:spcBef>
                <a:spcPts val="0"/>
              </a:spcBef>
              <a:spcAft>
                <a:spcPts val="0"/>
              </a:spcAft>
              <a:buClr>
                <a:srgbClr val="FFFF00"/>
              </a:buClr>
              <a:buSzPct val="25000"/>
              <a:buFont typeface="Cabin"/>
              <a:buNone/>
            </a:pPr>
            <a:endParaRPr lang="en-US" sz="3000" i="0" u="none" strike="noStrike" cap="none" dirty="0">
              <a:solidFill>
                <a:schemeClr val="lt1"/>
              </a:solidFill>
              <a:latin typeface="Courier"/>
              <a:ea typeface="Courier"/>
              <a:cs typeface="Courier"/>
              <a:sym typeface="Courier New"/>
            </a:endParaRPr>
          </a:p>
          <a:p>
            <a:pPr marL="0" marR="0" lvl="0" indent="0" algn="l" rtl="0">
              <a:lnSpc>
                <a:spcPct val="100000"/>
              </a:lnSpc>
              <a:spcBef>
                <a:spcPts val="0"/>
              </a:spcBef>
              <a:spcAft>
                <a:spcPts val="0"/>
              </a:spcAft>
              <a:buClr>
                <a:srgbClr val="FFFF00"/>
              </a:buClr>
              <a:buSzPct val="25000"/>
              <a:buFont typeface="Cabin"/>
              <a:buNone/>
            </a:pPr>
            <a:r>
              <a:rPr lang="en-US" sz="3000" dirty="0">
                <a:solidFill>
                  <a:srgbClr val="00FF00"/>
                </a:solidFill>
                <a:latin typeface="Courier"/>
                <a:ea typeface="Courier"/>
                <a:cs typeface="Courier"/>
                <a:sym typeface="Courier New"/>
              </a:rPr>
              <a:t>8</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383"/>
        <p:cNvGrpSpPr/>
        <p:nvPr/>
      </p:nvGrpSpPr>
      <p:grpSpPr>
        <a:xfrm>
          <a:off x="0" y="0"/>
          <a:ext cx="0" cy="0"/>
          <a:chOff x="0" y="0"/>
          <a:chExt cx="0" cy="0"/>
        </a:xfrm>
      </p:grpSpPr>
      <p:sp>
        <p:nvSpPr>
          <p:cNvPr id="384" name="Shape 384"/>
          <p:cNvSpPr txBox="1">
            <a:spLocks noGrp="1"/>
          </p:cNvSpPr>
          <p:nvPr>
            <p:ph type="title"/>
          </p:nvPr>
        </p:nvSpPr>
        <p:spPr>
          <a:xfrm>
            <a:off x="175986" y="803564"/>
            <a:ext cx="15904029" cy="1736336"/>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9A9A9A"/>
              </a:buClr>
              <a:buSzPct val="25000"/>
              <a:buFont typeface="Cabin"/>
              <a:buNone/>
            </a:pPr>
            <a:r>
              <a:rPr lang="el-GR" sz="7600" u="none" strike="noStrike" cap="none" dirty="0">
                <a:solidFill>
                  <a:srgbClr val="FFD966"/>
                </a:solidFill>
                <a:latin typeface="Arial" charset="0"/>
                <a:ea typeface="Arial" charset="0"/>
                <a:cs typeface="Arial" charset="0"/>
                <a:sym typeface="Cabin"/>
              </a:rPr>
              <a:t>Κενές</a:t>
            </a:r>
            <a:r>
              <a:rPr lang="en-US" sz="7600" u="none" strike="noStrike" cap="none" dirty="0">
                <a:solidFill>
                  <a:srgbClr val="FFD966"/>
                </a:solidFill>
                <a:latin typeface="Arial" charset="0"/>
                <a:ea typeface="Arial" charset="0"/>
                <a:cs typeface="Arial" charset="0"/>
                <a:sym typeface="Cabin"/>
              </a:rPr>
              <a:t> (</a:t>
            </a:r>
            <a:r>
              <a:rPr lang="el-GR" sz="7600" u="none" strike="noStrike" cap="none" dirty="0">
                <a:solidFill>
                  <a:srgbClr val="FFD966"/>
                </a:solidFill>
                <a:latin typeface="Arial" charset="0"/>
                <a:ea typeface="Arial" charset="0"/>
                <a:cs typeface="Arial" charset="0"/>
                <a:sym typeface="Cabin"/>
              </a:rPr>
              <a:t>μη</a:t>
            </a:r>
            <a:r>
              <a:rPr lang="en-US" sz="7600" u="none" strike="noStrike" cap="none" dirty="0">
                <a:solidFill>
                  <a:srgbClr val="FFD966"/>
                </a:solidFill>
                <a:latin typeface="Arial" charset="0"/>
                <a:ea typeface="Arial" charset="0"/>
                <a:cs typeface="Arial" charset="0"/>
                <a:sym typeface="Cabin"/>
              </a:rPr>
              <a:t>-</a:t>
            </a:r>
            <a:r>
              <a:rPr lang="el-GR" sz="7600" u="none" strike="noStrike" cap="none" dirty="0">
                <a:solidFill>
                  <a:srgbClr val="FFD966"/>
                </a:solidFill>
                <a:latin typeface="Arial" charset="0"/>
                <a:ea typeface="Arial" charset="0"/>
                <a:cs typeface="Arial" charset="0"/>
                <a:sym typeface="Cabin"/>
              </a:rPr>
              <a:t>καρποφόρες</a:t>
            </a:r>
            <a:r>
              <a:rPr lang="en-US" sz="7600" u="none" strike="noStrike" cap="none" dirty="0">
                <a:solidFill>
                  <a:srgbClr val="FFD966"/>
                </a:solidFill>
                <a:latin typeface="Arial" charset="0"/>
                <a:ea typeface="Arial" charset="0"/>
                <a:cs typeface="Arial" charset="0"/>
                <a:sym typeface="Cabin"/>
              </a:rPr>
              <a:t>) </a:t>
            </a:r>
            <a:r>
              <a:rPr lang="el-GR" sz="7600" u="none" strike="noStrike" cap="none" dirty="0">
                <a:solidFill>
                  <a:srgbClr val="FFD966"/>
                </a:solidFill>
                <a:latin typeface="Arial" charset="0"/>
                <a:ea typeface="Arial" charset="0"/>
                <a:cs typeface="Arial" charset="0"/>
                <a:sym typeface="Cabin"/>
              </a:rPr>
              <a:t>Συναρτήσεις</a:t>
            </a:r>
            <a:endParaRPr lang="en-US" sz="7600" u="none" strike="noStrike" cap="none" dirty="0">
              <a:solidFill>
                <a:srgbClr val="FFD966"/>
              </a:solidFill>
              <a:latin typeface="Arial" charset="0"/>
              <a:ea typeface="Arial" charset="0"/>
              <a:cs typeface="Arial" charset="0"/>
              <a:sym typeface="Cabin"/>
            </a:endParaRPr>
          </a:p>
        </p:txBody>
      </p:sp>
      <p:sp>
        <p:nvSpPr>
          <p:cNvPr id="385" name="Shape 385"/>
          <p:cNvSpPr txBox="1">
            <a:spLocks noGrp="1"/>
          </p:cNvSpPr>
          <p:nvPr>
            <p:ph type="body" idx="1"/>
          </p:nvPr>
        </p:nvSpPr>
        <p:spPr>
          <a:prstGeom prst="rect">
            <a:avLst/>
          </a:prstGeom>
          <a:noFill/>
          <a:ln>
            <a:noFill/>
          </a:ln>
        </p:spPr>
        <p:txBody>
          <a:bodyPr lIns="38100" tIns="38100" rIns="38100" bIns="38100" anchor="ctr" anchorCtr="0">
            <a:noAutofit/>
          </a:bodyPr>
          <a:lstStyle/>
          <a:p>
            <a:pPr marL="749300" marR="0" lvl="0" indent="-533400" algn="l" rtl="0">
              <a:lnSpc>
                <a:spcPct val="100000"/>
              </a:lnSpc>
              <a:spcBef>
                <a:spcPts val="0"/>
              </a:spcBef>
              <a:spcAft>
                <a:spcPts val="0"/>
              </a:spcAft>
              <a:buClr>
                <a:schemeClr val="lt1"/>
              </a:buClr>
              <a:buSzPct val="171000"/>
              <a:buFont typeface="Cabin"/>
              <a:buChar char="•"/>
            </a:pPr>
            <a:r>
              <a:rPr lang="el-GR" sz="3600" u="none" strike="noStrike" cap="none" dirty="0">
                <a:solidFill>
                  <a:schemeClr val="lt1"/>
                </a:solidFill>
                <a:latin typeface="Arial" charset="0"/>
                <a:ea typeface="Arial" charset="0"/>
                <a:cs typeface="Arial" charset="0"/>
                <a:sym typeface="Cabin"/>
              </a:rPr>
              <a:t>Όταν μια συνάρτηση δεν επιστρέφει τιμή, την ονομάζουμε «</a:t>
            </a:r>
            <a:r>
              <a:rPr lang="el-GR" sz="3600" dirty="0">
                <a:solidFill>
                  <a:srgbClr val="FFFF00"/>
                </a:solidFill>
                <a:latin typeface="Arial" charset="0"/>
                <a:cs typeface="Arial" charset="0"/>
                <a:sym typeface="Cabin"/>
              </a:rPr>
              <a:t>κενή</a:t>
            </a:r>
            <a:r>
              <a:rPr lang="el-GR" sz="3600" u="none" strike="noStrike" cap="none" dirty="0">
                <a:solidFill>
                  <a:schemeClr val="lt1"/>
                </a:solidFill>
                <a:latin typeface="Arial" charset="0"/>
                <a:ea typeface="Arial" charset="0"/>
                <a:cs typeface="Arial" charset="0"/>
                <a:sym typeface="Cabin"/>
              </a:rPr>
              <a:t>» συνάρτηση</a:t>
            </a:r>
            <a:endParaRPr lang="en-US" sz="3600" u="none" strike="noStrike" cap="none" dirty="0">
              <a:solidFill>
                <a:schemeClr val="lt1"/>
              </a:solidFill>
              <a:latin typeface="Arial" charset="0"/>
              <a:ea typeface="Arial" charset="0"/>
              <a:cs typeface="Arial" charset="0"/>
              <a:sym typeface="Cabin"/>
            </a:endParaRPr>
          </a:p>
          <a:p>
            <a:pPr marL="749300" marR="0" lvl="0" indent="-533400" algn="l" rtl="0">
              <a:lnSpc>
                <a:spcPct val="100000"/>
              </a:lnSpc>
              <a:spcBef>
                <a:spcPts val="3500"/>
              </a:spcBef>
              <a:spcAft>
                <a:spcPts val="0"/>
              </a:spcAft>
              <a:buClr>
                <a:schemeClr val="lt1"/>
              </a:buClr>
              <a:buSzPct val="171000"/>
              <a:buFont typeface="Cabin"/>
              <a:buChar char="•"/>
            </a:pPr>
            <a:r>
              <a:rPr lang="el-GR" sz="3600" u="none" strike="noStrike" cap="none" dirty="0">
                <a:solidFill>
                  <a:schemeClr val="lt1"/>
                </a:solidFill>
                <a:latin typeface="Arial" charset="0"/>
                <a:ea typeface="Arial" charset="0"/>
                <a:cs typeface="Arial" charset="0"/>
                <a:sym typeface="Cabin"/>
              </a:rPr>
              <a:t>Οι συναρτήσεις που επιστρέφουν τιμές είναι «καρποφόρες» συναρτήσεις</a:t>
            </a:r>
            <a:endParaRPr lang="en-US" sz="3600" u="none" strike="noStrike" cap="none" dirty="0">
              <a:solidFill>
                <a:schemeClr val="lt1"/>
              </a:solidFill>
              <a:latin typeface="Arial" charset="0"/>
              <a:ea typeface="Arial" charset="0"/>
              <a:cs typeface="Arial" charset="0"/>
              <a:sym typeface="Cabin"/>
            </a:endParaRPr>
          </a:p>
          <a:p>
            <a:pPr marL="749300" marR="0" lvl="0" indent="-533400" algn="l" rtl="0">
              <a:lnSpc>
                <a:spcPct val="100000"/>
              </a:lnSpc>
              <a:spcBef>
                <a:spcPts val="3500"/>
              </a:spcBef>
              <a:spcAft>
                <a:spcPts val="0"/>
              </a:spcAft>
              <a:buClr>
                <a:srgbClr val="FFFFFF"/>
              </a:buClr>
              <a:buSzPct val="171000"/>
              <a:buFont typeface="Cabin"/>
              <a:buChar char="•"/>
            </a:pPr>
            <a:r>
              <a:rPr lang="el-GR" sz="3600" u="none" strike="noStrike" cap="none" dirty="0">
                <a:solidFill>
                  <a:schemeClr val="bg1">
                    <a:lumMod val="95000"/>
                  </a:schemeClr>
                </a:solidFill>
                <a:latin typeface="Arial" charset="0"/>
                <a:ea typeface="Arial" charset="0"/>
                <a:cs typeface="Arial" charset="0"/>
                <a:sym typeface="Cabin"/>
              </a:rPr>
              <a:t>Οι</a:t>
            </a:r>
            <a:r>
              <a:rPr lang="el-GR" sz="3600" u="none" strike="noStrike" cap="none" dirty="0">
                <a:solidFill>
                  <a:srgbClr val="FFFF00"/>
                </a:solidFill>
                <a:latin typeface="Arial" charset="0"/>
                <a:ea typeface="Arial" charset="0"/>
                <a:cs typeface="Arial" charset="0"/>
                <a:sym typeface="Cabin"/>
              </a:rPr>
              <a:t> κενές </a:t>
            </a:r>
            <a:r>
              <a:rPr lang="el-GR" sz="3600" u="none" strike="noStrike" cap="none" dirty="0">
                <a:solidFill>
                  <a:schemeClr val="bg1">
                    <a:lumMod val="95000"/>
                  </a:schemeClr>
                </a:solidFill>
                <a:latin typeface="Arial" charset="0"/>
                <a:ea typeface="Arial" charset="0"/>
                <a:cs typeface="Arial" charset="0"/>
                <a:sym typeface="Cabin"/>
              </a:rPr>
              <a:t>συναρτήσεις «δεν είναι καρποφόρες»</a:t>
            </a:r>
            <a:endParaRPr lang="en-US" sz="3600" dirty="0">
              <a:solidFill>
                <a:srgbClr val="FFFFFF"/>
              </a:solidFill>
              <a:latin typeface="Arial" charset="0"/>
              <a:ea typeface="Arial" charset="0"/>
              <a:cs typeface="Arial" charset="0"/>
              <a:sym typeface="Cabin"/>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389"/>
        <p:cNvGrpSpPr/>
        <p:nvPr/>
      </p:nvGrpSpPr>
      <p:grpSpPr>
        <a:xfrm>
          <a:off x="0" y="0"/>
          <a:ext cx="0" cy="0"/>
          <a:chOff x="0" y="0"/>
          <a:chExt cx="0" cy="0"/>
        </a:xfrm>
      </p:grpSpPr>
      <p:sp>
        <p:nvSpPr>
          <p:cNvPr id="390" name="Shape 390"/>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n-US" sz="7600" u="none" strike="noStrike" cap="none" dirty="0">
                <a:solidFill>
                  <a:srgbClr val="FFD966"/>
                </a:solidFill>
                <a:latin typeface="Arial" charset="0"/>
                <a:ea typeface="Arial" charset="0"/>
                <a:cs typeface="Arial" charset="0"/>
                <a:sym typeface="Cabin"/>
              </a:rPr>
              <a:t>To function or not to function...</a:t>
            </a:r>
          </a:p>
        </p:txBody>
      </p:sp>
      <p:sp>
        <p:nvSpPr>
          <p:cNvPr id="391" name="Shape 391"/>
          <p:cNvSpPr txBox="1">
            <a:spLocks noGrp="1"/>
          </p:cNvSpPr>
          <p:nvPr>
            <p:ph type="body" idx="1"/>
          </p:nvPr>
        </p:nvSpPr>
        <p:spPr>
          <a:prstGeom prst="rect">
            <a:avLst/>
          </a:prstGeom>
          <a:noFill/>
          <a:ln>
            <a:noFill/>
          </a:ln>
        </p:spPr>
        <p:txBody>
          <a:bodyPr lIns="38100" tIns="38100" rIns="38100" bIns="38100" anchor="ctr" anchorCtr="0">
            <a:noAutofit/>
          </a:bodyPr>
          <a:lstStyle/>
          <a:p>
            <a:pPr marL="749300" marR="0" lvl="0" indent="-371094" algn="l" rtl="0">
              <a:lnSpc>
                <a:spcPct val="100000"/>
              </a:lnSpc>
              <a:spcBef>
                <a:spcPts val="0"/>
              </a:spcBef>
              <a:spcAft>
                <a:spcPts val="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Οργανώστε τον κώδικά σας σε «παραγράφους» - καταγράψτε μια ολοκληρωμένη σκέψη και «ονομάστε τον»</a:t>
            </a:r>
            <a:endParaRPr lang="en-US" sz="3600" b="0" i="0" u="none" strike="noStrike" cap="none" dirty="0">
              <a:solidFill>
                <a:schemeClr val="lt1"/>
              </a:solidFill>
              <a:latin typeface="Arial"/>
              <a:ea typeface="Arial"/>
              <a:cs typeface="Arial"/>
              <a:sym typeface="Arial"/>
            </a:endParaRPr>
          </a:p>
          <a:p>
            <a:pPr marL="749300" marR="0" lvl="0" indent="-371094" algn="l" rtl="0">
              <a:lnSpc>
                <a:spcPct val="100000"/>
              </a:lnSpc>
              <a:spcBef>
                <a:spcPts val="3500"/>
              </a:spcBef>
              <a:spcAft>
                <a:spcPts val="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Μην επαναλαμβάνεστε - κάντε το να λειτουργήσει μία φορά και μετά ξαναχρησιμοποιήστε το</a:t>
            </a:r>
            <a:endParaRPr lang="en-US" sz="3600" u="none" strike="noStrike" cap="none" dirty="0">
              <a:solidFill>
                <a:schemeClr val="lt1"/>
              </a:solidFill>
              <a:latin typeface="Arial" charset="0"/>
              <a:ea typeface="Arial" charset="0"/>
              <a:cs typeface="Arial" charset="0"/>
              <a:sym typeface="Cabin"/>
            </a:endParaRPr>
          </a:p>
          <a:p>
            <a:pPr marL="749300" marR="0" lvl="0" indent="-371094" algn="l" rtl="0">
              <a:lnSpc>
                <a:spcPct val="100000"/>
              </a:lnSpc>
              <a:spcBef>
                <a:spcPts val="3500"/>
              </a:spcBef>
              <a:spcAft>
                <a:spcPts val="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Εάν κάτι γίνει μακροσκελές ή πολύπλοκο, χωρίστε το σε λογικά κομμάτια και βάλτε τα κομμάτια σε διαφορετικές συναρτήσεις</a:t>
            </a:r>
            <a:endParaRPr lang="en-US" sz="3600" u="none" strike="noStrike" cap="none" dirty="0">
              <a:solidFill>
                <a:schemeClr val="lt1"/>
              </a:solidFill>
              <a:latin typeface="Arial" charset="0"/>
              <a:ea typeface="Arial" charset="0"/>
              <a:cs typeface="Arial" charset="0"/>
              <a:sym typeface="Cabin"/>
            </a:endParaRPr>
          </a:p>
          <a:p>
            <a:pPr marL="749300" marR="0" lvl="0" indent="-371094" algn="l" rtl="0">
              <a:lnSpc>
                <a:spcPct val="100000"/>
              </a:lnSpc>
              <a:spcBef>
                <a:spcPts val="3500"/>
              </a:spcBef>
              <a:spcAft>
                <a:spcPts val="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Φτιάξτε μια βιβλιοθήκη από πράγματα που κάνετε ξανά και ξανά - ίσως μοιραστείτε τη με τους φίλους σας</a:t>
            </a:r>
            <a:r>
              <a:rPr lang="en-US" sz="3600" u="none" strike="noStrike" cap="none" dirty="0">
                <a:solidFill>
                  <a:schemeClr val="lt1"/>
                </a:solidFill>
                <a:latin typeface="Arial" charset="0"/>
                <a:ea typeface="Arial" charset="0"/>
                <a:cs typeface="Arial" charset="0"/>
                <a:sym typeface="Cabin"/>
              </a:rPr>
              <a:t>...</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402"/>
        <p:cNvGrpSpPr/>
        <p:nvPr/>
      </p:nvGrpSpPr>
      <p:grpSpPr>
        <a:xfrm>
          <a:off x="0" y="0"/>
          <a:ext cx="0" cy="0"/>
          <a:chOff x="0" y="0"/>
          <a:chExt cx="0" cy="0"/>
        </a:xfrm>
      </p:grpSpPr>
      <p:sp>
        <p:nvSpPr>
          <p:cNvPr id="403" name="Shape 403"/>
          <p:cNvSpPr txBox="1">
            <a:spLocks noGrp="1"/>
          </p:cNvSpPr>
          <p:nvPr>
            <p:ph type="title"/>
          </p:nvPr>
        </p:nvSpPr>
        <p:spPr>
          <a:xfrm>
            <a:off x="1155700" y="803564"/>
            <a:ext cx="13237633" cy="1736336"/>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7F00"/>
              </a:buClr>
              <a:buSzPct val="25000"/>
              <a:buFont typeface="Cabin"/>
              <a:buNone/>
            </a:pPr>
            <a:r>
              <a:rPr lang="el-GR" sz="7600" u="none" strike="noStrike" cap="none" dirty="0">
                <a:solidFill>
                  <a:srgbClr val="FFD966"/>
                </a:solidFill>
                <a:latin typeface="Arial" charset="0"/>
                <a:ea typeface="Arial" charset="0"/>
                <a:cs typeface="Arial" charset="0"/>
                <a:sym typeface="Cabin"/>
              </a:rPr>
              <a:t>Σύνοψη</a:t>
            </a:r>
            <a:endParaRPr lang="en-US" sz="7600" u="none" strike="noStrike" cap="none" dirty="0">
              <a:solidFill>
                <a:srgbClr val="FFD966"/>
              </a:solidFill>
              <a:latin typeface="Arial" charset="0"/>
              <a:ea typeface="Arial" charset="0"/>
              <a:cs typeface="Arial" charset="0"/>
              <a:sym typeface="Cabin"/>
            </a:endParaRPr>
          </a:p>
        </p:txBody>
      </p:sp>
      <p:sp>
        <p:nvSpPr>
          <p:cNvPr id="404" name="Shape 404"/>
          <p:cNvSpPr txBox="1">
            <a:spLocks noGrp="1"/>
          </p:cNvSpPr>
          <p:nvPr>
            <p:ph type="body" idx="1"/>
          </p:nvPr>
        </p:nvSpPr>
        <p:spPr>
          <a:xfrm>
            <a:off x="8178800" y="2886163"/>
            <a:ext cx="6908900" cy="5702399"/>
          </a:xfrm>
          <a:prstGeom prst="rect">
            <a:avLst/>
          </a:prstGeom>
          <a:noFill/>
          <a:ln>
            <a:noFill/>
          </a:ln>
        </p:spPr>
        <p:txBody>
          <a:bodyPr lIns="38100" tIns="38100" rIns="38100" bIns="38100" anchor="t" anchorCtr="0">
            <a:noAutofit/>
          </a:bodyPr>
          <a:lstStyle/>
          <a:p>
            <a:pPr marL="685800" marR="0" lvl="0" indent="-361886" algn="l" rtl="0">
              <a:lnSpc>
                <a:spcPct val="80000"/>
              </a:lnSpc>
              <a:spcBef>
                <a:spcPts val="0"/>
              </a:spcBef>
              <a:spcAft>
                <a:spcPts val="0"/>
              </a:spcAft>
              <a:buClr>
                <a:schemeClr val="lt1"/>
              </a:buClr>
              <a:buSzPct val="100000"/>
              <a:buFont typeface="Cabin"/>
              <a:buChar char="•"/>
            </a:pPr>
            <a:r>
              <a:rPr lang="el-GR" sz="3600" dirty="0">
                <a:solidFill>
                  <a:schemeClr val="lt1"/>
                </a:solidFill>
                <a:latin typeface="Arial" charset="0"/>
                <a:ea typeface="Arial" charset="0"/>
                <a:cs typeface="Arial" charset="0"/>
                <a:sym typeface="Cabin"/>
              </a:rPr>
              <a:t>Ορίσματα</a:t>
            </a:r>
            <a:endParaRPr lang="en-US" sz="3600" dirty="0">
              <a:solidFill>
                <a:schemeClr val="lt1"/>
              </a:solidFill>
              <a:latin typeface="Arial" charset="0"/>
              <a:ea typeface="Arial" charset="0"/>
              <a:cs typeface="Arial" charset="0"/>
              <a:sym typeface="Cabin"/>
            </a:endParaRPr>
          </a:p>
          <a:p>
            <a:pPr marL="685800" marR="0" lvl="0" indent="-361886" algn="l" rtl="0">
              <a:lnSpc>
                <a:spcPct val="80000"/>
              </a:lnSpc>
              <a:spcBef>
                <a:spcPts val="3500"/>
              </a:spcBef>
              <a:spcAft>
                <a:spcPts val="0"/>
              </a:spcAft>
              <a:buClr>
                <a:schemeClr val="lt1"/>
              </a:buClr>
              <a:buSzPct val="100000"/>
              <a:buFont typeface="Cabin"/>
              <a:buChar char="•"/>
            </a:pPr>
            <a:r>
              <a:rPr lang="el-GR" sz="3600" dirty="0">
                <a:solidFill>
                  <a:schemeClr val="lt1"/>
                </a:solidFill>
                <a:latin typeface="Arial" charset="0"/>
                <a:ea typeface="Arial" charset="0"/>
                <a:cs typeface="Arial" charset="0"/>
                <a:sym typeface="Cabin"/>
              </a:rPr>
              <a:t>Αποτελέσματα</a:t>
            </a:r>
            <a:r>
              <a:rPr lang="en-US" sz="3600" dirty="0">
                <a:solidFill>
                  <a:schemeClr val="lt1"/>
                </a:solidFill>
                <a:latin typeface="Arial" charset="0"/>
                <a:ea typeface="Arial" charset="0"/>
                <a:cs typeface="Arial" charset="0"/>
                <a:sym typeface="Cabin"/>
              </a:rPr>
              <a:t> (</a:t>
            </a:r>
            <a:r>
              <a:rPr lang="el-GR" sz="3600" dirty="0">
                <a:solidFill>
                  <a:schemeClr val="lt1"/>
                </a:solidFill>
                <a:latin typeface="Arial" charset="0"/>
                <a:ea typeface="Arial" charset="0"/>
                <a:cs typeface="Arial" charset="0"/>
                <a:sym typeface="Cabin"/>
              </a:rPr>
              <a:t>καρποφόρες συναρτήσεις</a:t>
            </a:r>
            <a:r>
              <a:rPr lang="en-US" sz="3600" dirty="0">
                <a:solidFill>
                  <a:schemeClr val="lt1"/>
                </a:solidFill>
                <a:latin typeface="Arial" charset="0"/>
                <a:ea typeface="Arial" charset="0"/>
                <a:cs typeface="Arial" charset="0"/>
                <a:sym typeface="Cabin"/>
              </a:rPr>
              <a:t>)</a:t>
            </a:r>
          </a:p>
          <a:p>
            <a:pPr marL="685800" marR="0" lvl="0" indent="-361886" algn="l" rtl="0">
              <a:lnSpc>
                <a:spcPct val="80000"/>
              </a:lnSpc>
              <a:spcBef>
                <a:spcPts val="3500"/>
              </a:spcBef>
              <a:spcAft>
                <a:spcPts val="0"/>
              </a:spcAft>
              <a:buClr>
                <a:schemeClr val="lt1"/>
              </a:buClr>
              <a:buSzPct val="100000"/>
              <a:buFont typeface="Cabin"/>
              <a:buChar char="•"/>
            </a:pPr>
            <a:r>
              <a:rPr lang="el-GR" sz="3600" dirty="0">
                <a:solidFill>
                  <a:schemeClr val="lt1"/>
                </a:solidFill>
                <a:latin typeface="Arial" charset="0"/>
                <a:ea typeface="Arial" charset="0"/>
                <a:cs typeface="Arial" charset="0"/>
                <a:sym typeface="Cabin"/>
              </a:rPr>
              <a:t>Κενές</a:t>
            </a:r>
            <a:r>
              <a:rPr lang="en-US" sz="3600" dirty="0">
                <a:solidFill>
                  <a:schemeClr val="lt1"/>
                </a:solidFill>
                <a:latin typeface="Arial" charset="0"/>
                <a:ea typeface="Arial" charset="0"/>
                <a:cs typeface="Arial" charset="0"/>
                <a:sym typeface="Cabin"/>
              </a:rPr>
              <a:t> (</a:t>
            </a:r>
            <a:r>
              <a:rPr lang="el-GR" sz="3600" dirty="0">
                <a:solidFill>
                  <a:schemeClr val="lt1"/>
                </a:solidFill>
                <a:latin typeface="Arial" charset="0"/>
                <a:ea typeface="Arial" charset="0"/>
                <a:cs typeface="Arial" charset="0"/>
                <a:sym typeface="Cabin"/>
              </a:rPr>
              <a:t>μη-καρποφόρες</a:t>
            </a:r>
            <a:r>
              <a:rPr lang="en-US" sz="3600" dirty="0">
                <a:solidFill>
                  <a:schemeClr val="lt1"/>
                </a:solidFill>
                <a:latin typeface="Arial" charset="0"/>
                <a:ea typeface="Arial" charset="0"/>
                <a:cs typeface="Arial" charset="0"/>
                <a:sym typeface="Cabin"/>
              </a:rPr>
              <a:t>) </a:t>
            </a:r>
            <a:r>
              <a:rPr lang="el-GR" sz="3600" dirty="0">
                <a:solidFill>
                  <a:schemeClr val="lt1"/>
                </a:solidFill>
                <a:latin typeface="Arial" charset="0"/>
                <a:ea typeface="Arial" charset="0"/>
                <a:cs typeface="Arial" charset="0"/>
                <a:sym typeface="Cabin"/>
              </a:rPr>
              <a:t>συναρτήσεις</a:t>
            </a:r>
            <a:endParaRPr lang="en-US" sz="3600" dirty="0">
              <a:solidFill>
                <a:schemeClr val="lt1"/>
              </a:solidFill>
              <a:latin typeface="Arial" charset="0"/>
              <a:ea typeface="Arial" charset="0"/>
              <a:cs typeface="Arial" charset="0"/>
              <a:sym typeface="Cabin"/>
            </a:endParaRPr>
          </a:p>
          <a:p>
            <a:pPr marL="685800" marR="0" lvl="0" indent="-361886" algn="l" rtl="0">
              <a:lnSpc>
                <a:spcPct val="80000"/>
              </a:lnSpc>
              <a:spcBef>
                <a:spcPts val="3500"/>
              </a:spcBef>
              <a:spcAft>
                <a:spcPts val="0"/>
              </a:spcAft>
              <a:buClr>
                <a:schemeClr val="lt1"/>
              </a:buClr>
              <a:buSzPct val="100000"/>
              <a:buFont typeface="Cabin"/>
              <a:buChar char="•"/>
            </a:pPr>
            <a:r>
              <a:rPr lang="el-GR" sz="3600" dirty="0">
                <a:solidFill>
                  <a:schemeClr val="lt1"/>
                </a:solidFill>
                <a:latin typeface="Arial" charset="0"/>
                <a:ea typeface="Arial" charset="0"/>
                <a:cs typeface="Arial" charset="0"/>
                <a:sym typeface="Cabin"/>
              </a:rPr>
              <a:t>Γιατί να χρησιμοποιήσεις συναρτήσεις</a:t>
            </a:r>
            <a:r>
              <a:rPr lang="en-US" sz="3600" dirty="0">
                <a:solidFill>
                  <a:schemeClr val="lt1"/>
                </a:solidFill>
                <a:latin typeface="Arial" charset="0"/>
                <a:ea typeface="Arial" charset="0"/>
                <a:cs typeface="Arial" charset="0"/>
                <a:sym typeface="Cabin"/>
              </a:rPr>
              <a:t>?</a:t>
            </a:r>
          </a:p>
        </p:txBody>
      </p:sp>
      <p:sp>
        <p:nvSpPr>
          <p:cNvPr id="405" name="Shape 405"/>
          <p:cNvSpPr txBox="1">
            <a:spLocks noGrp="1"/>
          </p:cNvSpPr>
          <p:nvPr>
            <p:ph type="body" idx="4294967295"/>
          </p:nvPr>
        </p:nvSpPr>
        <p:spPr>
          <a:xfrm>
            <a:off x="979714" y="2886163"/>
            <a:ext cx="6744002" cy="4967288"/>
          </a:xfrm>
          <a:prstGeom prst="rect">
            <a:avLst/>
          </a:prstGeom>
          <a:noFill/>
          <a:ln>
            <a:noFill/>
          </a:ln>
        </p:spPr>
        <p:txBody>
          <a:bodyPr lIns="38100" tIns="38100" rIns="38100" bIns="38100" anchor="t" anchorCtr="0">
            <a:noAutofit/>
          </a:bodyPr>
          <a:lstStyle/>
          <a:p>
            <a:pPr marL="685800" marR="0" lvl="0" indent="-361886" algn="l" rtl="0">
              <a:lnSpc>
                <a:spcPct val="80000"/>
              </a:lnSpc>
              <a:spcBef>
                <a:spcPts val="0"/>
              </a:spcBef>
              <a:spcAft>
                <a:spcPts val="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Συναρτήσεις</a:t>
            </a:r>
            <a:endParaRPr lang="en-US" sz="3600" u="none" strike="noStrike" cap="none" dirty="0">
              <a:solidFill>
                <a:schemeClr val="lt1"/>
              </a:solidFill>
              <a:latin typeface="Arial" charset="0"/>
              <a:ea typeface="Arial" charset="0"/>
              <a:cs typeface="Arial" charset="0"/>
              <a:sym typeface="Cabin"/>
            </a:endParaRPr>
          </a:p>
          <a:p>
            <a:pPr marL="685800" marR="0" lvl="0" indent="-361886" algn="l" rtl="0">
              <a:lnSpc>
                <a:spcPct val="80000"/>
              </a:lnSpc>
              <a:spcBef>
                <a:spcPts val="3500"/>
              </a:spcBef>
              <a:spcAft>
                <a:spcPts val="0"/>
              </a:spcAft>
              <a:buClr>
                <a:schemeClr val="lt1"/>
              </a:buClr>
              <a:buSzPct val="100000"/>
              <a:buFont typeface="Cabin"/>
              <a:buChar char="•"/>
            </a:pPr>
            <a:r>
              <a:rPr lang="el-GR" sz="3600" dirty="0">
                <a:solidFill>
                  <a:schemeClr val="lt1"/>
                </a:solidFill>
                <a:latin typeface="Arial" charset="0"/>
                <a:ea typeface="Arial" charset="0"/>
                <a:cs typeface="Arial" charset="0"/>
                <a:sym typeface="Cabin"/>
              </a:rPr>
              <a:t>Ενσωματωμένες Συναρτήσεις</a:t>
            </a:r>
            <a:endParaRPr lang="en-US" sz="3600" u="none" strike="noStrike" cap="none" dirty="0">
              <a:solidFill>
                <a:schemeClr val="lt1"/>
              </a:solidFill>
              <a:latin typeface="Arial" charset="0"/>
              <a:ea typeface="Arial" charset="0"/>
              <a:cs typeface="Arial" charset="0"/>
              <a:sym typeface="Cabin"/>
            </a:endParaRPr>
          </a:p>
          <a:p>
            <a:pPr marL="685800" indent="-361886" algn="l">
              <a:lnSpc>
                <a:spcPct val="80000"/>
              </a:lnSpc>
              <a:spcBef>
                <a:spcPts val="3500"/>
              </a:spcBef>
              <a:buClr>
                <a:schemeClr val="lt1"/>
              </a:buClr>
              <a:buSzPct val="100000"/>
              <a:buFont typeface="Cabin"/>
              <a:buChar char="•"/>
            </a:pPr>
            <a:r>
              <a:rPr lang="el-GR" sz="3600" dirty="0">
                <a:solidFill>
                  <a:schemeClr val="lt1"/>
                </a:solidFill>
                <a:latin typeface="Arial" charset="0"/>
                <a:ea typeface="Arial" charset="0"/>
                <a:cs typeface="Arial" charset="0"/>
                <a:sym typeface="Cabin"/>
              </a:rPr>
              <a:t>Μετατροπές Τύπου </a:t>
            </a:r>
            <a:r>
              <a:rPr lang="en-US" sz="3600" dirty="0">
                <a:solidFill>
                  <a:schemeClr val="lt1"/>
                </a:solidFill>
                <a:latin typeface="Arial" charset="0"/>
                <a:ea typeface="Arial" charset="0"/>
                <a:cs typeface="Arial" charset="0"/>
                <a:sym typeface="Cabin"/>
              </a:rPr>
              <a:t>(int, float)</a:t>
            </a:r>
          </a:p>
          <a:p>
            <a:pPr marL="685800" indent="-361886" algn="l">
              <a:lnSpc>
                <a:spcPct val="80000"/>
              </a:lnSpc>
              <a:spcBef>
                <a:spcPts val="3500"/>
              </a:spcBef>
              <a:buClr>
                <a:schemeClr val="lt1"/>
              </a:buClr>
              <a:buSzPct val="100000"/>
              <a:buFont typeface="Cabin"/>
              <a:buChar char="•"/>
            </a:pPr>
            <a:r>
              <a:rPr lang="el-GR" sz="3600" dirty="0">
                <a:solidFill>
                  <a:schemeClr val="lt1"/>
                </a:solidFill>
                <a:latin typeface="Arial" charset="0"/>
                <a:ea typeface="Arial" charset="0"/>
                <a:cs typeface="Arial" charset="0"/>
                <a:sym typeface="Cabin"/>
              </a:rPr>
              <a:t>Μετατροπές Συμβολοσειρών</a:t>
            </a:r>
            <a:endParaRPr lang="en-US" sz="3600" u="none" strike="noStrike" cap="none" dirty="0">
              <a:solidFill>
                <a:schemeClr val="lt1"/>
              </a:solidFill>
              <a:latin typeface="Arial" charset="0"/>
              <a:ea typeface="Arial" charset="0"/>
              <a:cs typeface="Arial" charset="0"/>
              <a:sym typeface="Cabin"/>
            </a:endParaRPr>
          </a:p>
          <a:p>
            <a:pPr marL="685800" marR="0" lvl="0" indent="-361886" algn="l" rtl="0">
              <a:lnSpc>
                <a:spcPct val="80000"/>
              </a:lnSpc>
              <a:spcBef>
                <a:spcPts val="3500"/>
              </a:spcBef>
              <a:spcAft>
                <a:spcPts val="0"/>
              </a:spcAft>
              <a:buClr>
                <a:schemeClr val="lt1"/>
              </a:buClr>
              <a:buSzPct val="100000"/>
              <a:buFont typeface="Cabin"/>
              <a:buChar char="•"/>
            </a:pPr>
            <a:r>
              <a:rPr lang="el-GR" sz="3600" dirty="0">
                <a:solidFill>
                  <a:schemeClr val="lt1"/>
                </a:solidFill>
                <a:latin typeface="Arial" charset="0"/>
                <a:ea typeface="Arial" charset="0"/>
                <a:cs typeface="Arial" charset="0"/>
                <a:sym typeface="Cabin"/>
              </a:rPr>
              <a:t>Παράμετροι</a:t>
            </a:r>
            <a:endParaRPr lang="en-US" sz="3600" dirty="0">
              <a:solidFill>
                <a:schemeClr val="lt1"/>
              </a:solidFill>
              <a:latin typeface="Arial" charset="0"/>
              <a:ea typeface="Arial" charset="0"/>
              <a:cs typeface="Arial" charset="0"/>
              <a:sym typeface="Cabin"/>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395"/>
        <p:cNvGrpSpPr/>
        <p:nvPr/>
      </p:nvGrpSpPr>
      <p:grpSpPr>
        <a:xfrm>
          <a:off x="0" y="0"/>
          <a:ext cx="0" cy="0"/>
          <a:chOff x="0" y="0"/>
          <a:chExt cx="0" cy="0"/>
        </a:xfrm>
      </p:grpSpPr>
      <p:sp>
        <p:nvSpPr>
          <p:cNvPr id="396" name="Shape 396"/>
          <p:cNvSpPr txBox="1"/>
          <p:nvPr/>
        </p:nvSpPr>
        <p:spPr>
          <a:xfrm>
            <a:off x="735013" y="871538"/>
            <a:ext cx="1993900" cy="660400"/>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l-GR" sz="3800" u="none" strike="noStrike" cap="none" dirty="0">
                <a:solidFill>
                  <a:srgbClr val="FFFF00"/>
                </a:solidFill>
                <a:latin typeface="Arial" charset="0"/>
                <a:ea typeface="Arial" charset="0"/>
                <a:cs typeface="Arial" charset="0"/>
                <a:sym typeface="Cabin"/>
              </a:rPr>
              <a:t>Άσκηση</a:t>
            </a:r>
            <a:endParaRPr lang="en-US" sz="3800" u="none" strike="noStrike" cap="none" dirty="0">
              <a:solidFill>
                <a:srgbClr val="FFFF00"/>
              </a:solidFill>
              <a:latin typeface="Arial" charset="0"/>
              <a:ea typeface="Arial" charset="0"/>
              <a:cs typeface="Arial" charset="0"/>
              <a:sym typeface="Cabin"/>
            </a:endParaRPr>
          </a:p>
        </p:txBody>
      </p:sp>
      <p:sp>
        <p:nvSpPr>
          <p:cNvPr id="397" name="Shape 397"/>
          <p:cNvSpPr txBox="1"/>
          <p:nvPr/>
        </p:nvSpPr>
        <p:spPr>
          <a:xfrm>
            <a:off x="3136900" y="2133599"/>
            <a:ext cx="10706100" cy="5295901"/>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l-GR" sz="3800" u="none" strike="noStrike" cap="none" dirty="0">
                <a:solidFill>
                  <a:schemeClr val="lt1"/>
                </a:solidFill>
                <a:latin typeface="Arial" charset="0"/>
                <a:ea typeface="Arial" charset="0"/>
                <a:cs typeface="Arial" charset="0"/>
                <a:sym typeface="Cabin"/>
              </a:rPr>
              <a:t>Δημιουργήστε μια συνάρτηση που ονομάζεται </a:t>
            </a:r>
            <a:r>
              <a:rPr lang="en-US" sz="3800" u="none" strike="noStrike" cap="none" dirty="0" err="1">
                <a:solidFill>
                  <a:srgbClr val="00FF00"/>
                </a:solidFill>
                <a:latin typeface="Arial" charset="0"/>
                <a:ea typeface="Arial" charset="0"/>
                <a:cs typeface="Arial" charset="0"/>
                <a:sym typeface="Cabin"/>
              </a:rPr>
              <a:t>computepay</a:t>
            </a:r>
            <a:r>
              <a:rPr lang="el-GR" sz="3800" u="none" strike="noStrike" cap="none" dirty="0">
                <a:solidFill>
                  <a:schemeClr val="lt1"/>
                </a:solidFill>
                <a:latin typeface="Arial" charset="0"/>
                <a:ea typeface="Arial" charset="0"/>
                <a:cs typeface="Arial" charset="0"/>
                <a:sym typeface="Cabin"/>
              </a:rPr>
              <a:t>, η οποία απαιτεί δύο παραμέτρους (ώρες και ρυθμός) και ξαναγράψτε σε αυτή τον υπολογισμό της αμοιβής σας με μιάμιση φορά το ωρομίσθιο για υπερωρίες. </a:t>
            </a:r>
            <a:endParaRPr lang="en-US" sz="3800" u="none" strike="noStrike" cap="none" dirty="0">
              <a:solidFill>
                <a:schemeClr val="lt1"/>
              </a:solidFill>
              <a:latin typeface="Arial" charset="0"/>
              <a:ea typeface="Arial" charset="0"/>
              <a:cs typeface="Arial" charset="0"/>
              <a:sym typeface="Cabin"/>
            </a:endParaRPr>
          </a:p>
          <a:p>
            <a:pPr marL="0" marR="0" lvl="0" indent="0" algn="l" rtl="0">
              <a:lnSpc>
                <a:spcPct val="100000"/>
              </a:lnSpc>
              <a:spcBef>
                <a:spcPts val="0"/>
              </a:spcBef>
              <a:spcAft>
                <a:spcPts val="0"/>
              </a:spcAft>
              <a:buClr>
                <a:schemeClr val="lt1"/>
              </a:buClr>
              <a:buFont typeface="Cabin"/>
              <a:buNone/>
            </a:pPr>
            <a:endParaRPr sz="3800" dirty="0">
              <a:solidFill>
                <a:schemeClr val="lt1"/>
              </a:solidFill>
              <a:latin typeface="Arial" charset="0"/>
              <a:ea typeface="Arial" charset="0"/>
              <a:cs typeface="Arial" charset="0"/>
              <a:sym typeface="Cabin"/>
            </a:endParaRPr>
          </a:p>
          <a:p>
            <a:pPr marL="0" marR="0" lvl="0" indent="0" algn="l" rtl="0">
              <a:lnSpc>
                <a:spcPct val="100000"/>
              </a:lnSpc>
              <a:spcBef>
                <a:spcPts val="0"/>
              </a:spcBef>
              <a:spcAft>
                <a:spcPts val="0"/>
              </a:spcAft>
              <a:buClr>
                <a:schemeClr val="lt1"/>
              </a:buClr>
              <a:buSzPct val="25000"/>
              <a:buFont typeface="Cabin"/>
              <a:buNone/>
            </a:pPr>
            <a:r>
              <a:rPr lang="en-US" sz="3800" u="none" strike="noStrike" cap="none" dirty="0">
                <a:solidFill>
                  <a:schemeClr val="lt1"/>
                </a:solidFill>
                <a:latin typeface="Arial" charset="0"/>
                <a:ea typeface="Arial" charset="0"/>
                <a:cs typeface="Arial" charset="0"/>
                <a:sym typeface="Cabin"/>
              </a:rPr>
              <a:t>Enter Hours: </a:t>
            </a:r>
            <a:r>
              <a:rPr lang="en-US" sz="3800" u="none" strike="noStrike" cap="none" dirty="0">
                <a:solidFill>
                  <a:srgbClr val="FFFF00"/>
                </a:solidFill>
                <a:latin typeface="Arial" charset="0"/>
                <a:ea typeface="Arial" charset="0"/>
                <a:cs typeface="Arial" charset="0"/>
                <a:sym typeface="Cabin"/>
              </a:rPr>
              <a:t>45</a:t>
            </a:r>
          </a:p>
          <a:p>
            <a:pPr marL="0" marR="0" lvl="0" indent="0" algn="l" rtl="0">
              <a:lnSpc>
                <a:spcPct val="100000"/>
              </a:lnSpc>
              <a:spcBef>
                <a:spcPts val="0"/>
              </a:spcBef>
              <a:spcAft>
                <a:spcPts val="0"/>
              </a:spcAft>
              <a:buClr>
                <a:schemeClr val="lt1"/>
              </a:buClr>
              <a:buSzPct val="25000"/>
              <a:buFont typeface="Cabin"/>
              <a:buNone/>
            </a:pPr>
            <a:r>
              <a:rPr lang="en-US" sz="3800" u="none" strike="noStrike" cap="none" dirty="0">
                <a:solidFill>
                  <a:schemeClr val="lt1"/>
                </a:solidFill>
                <a:latin typeface="Arial" charset="0"/>
                <a:ea typeface="Arial" charset="0"/>
                <a:cs typeface="Arial" charset="0"/>
                <a:sym typeface="Cabin"/>
              </a:rPr>
              <a:t>Enter Rate: </a:t>
            </a:r>
            <a:r>
              <a:rPr lang="en-US" sz="3800" u="none" strike="noStrike" cap="none" dirty="0">
                <a:solidFill>
                  <a:srgbClr val="FFFF00"/>
                </a:solidFill>
                <a:latin typeface="Arial" charset="0"/>
                <a:ea typeface="Arial" charset="0"/>
                <a:cs typeface="Arial" charset="0"/>
                <a:sym typeface="Cabin"/>
              </a:rPr>
              <a:t>10</a:t>
            </a:r>
            <a:r>
              <a:rPr lang="en-US" sz="3800" u="none" strike="noStrike" cap="none" dirty="0">
                <a:solidFill>
                  <a:schemeClr val="lt1"/>
                </a:solidFill>
                <a:latin typeface="Arial" charset="0"/>
                <a:ea typeface="Arial" charset="0"/>
                <a:cs typeface="Arial" charset="0"/>
                <a:sym typeface="Cabin"/>
              </a:rPr>
              <a:t> </a:t>
            </a:r>
          </a:p>
          <a:p>
            <a:pPr marL="0" marR="0" lvl="0" indent="0" algn="l" rtl="0">
              <a:lnSpc>
                <a:spcPct val="100000"/>
              </a:lnSpc>
              <a:spcBef>
                <a:spcPts val="0"/>
              </a:spcBef>
              <a:spcAft>
                <a:spcPts val="0"/>
              </a:spcAft>
              <a:buClr>
                <a:schemeClr val="lt1"/>
              </a:buClr>
              <a:buSzPct val="25000"/>
              <a:buFont typeface="Cabin"/>
              <a:buNone/>
            </a:pPr>
            <a:endParaRPr lang="en-US" sz="3800" u="none" strike="noStrike" cap="none" dirty="0">
              <a:solidFill>
                <a:schemeClr val="lt1"/>
              </a:solidFill>
              <a:latin typeface="Arial" charset="0"/>
              <a:ea typeface="Arial" charset="0"/>
              <a:cs typeface="Arial" charset="0"/>
              <a:sym typeface="Cabin"/>
            </a:endParaRPr>
          </a:p>
          <a:p>
            <a:pPr marL="0" marR="0" lvl="0" indent="0" algn="l" rtl="0">
              <a:lnSpc>
                <a:spcPct val="100000"/>
              </a:lnSpc>
              <a:spcBef>
                <a:spcPts val="0"/>
              </a:spcBef>
              <a:spcAft>
                <a:spcPts val="0"/>
              </a:spcAft>
              <a:buClr>
                <a:schemeClr val="lt1"/>
              </a:buClr>
              <a:buSzPct val="25000"/>
              <a:buFont typeface="Cabin"/>
              <a:buNone/>
            </a:pPr>
            <a:r>
              <a:rPr lang="en-US" sz="3800" u="none" strike="noStrike" cap="none" dirty="0">
                <a:solidFill>
                  <a:schemeClr val="lt1"/>
                </a:solidFill>
                <a:latin typeface="Arial" charset="0"/>
                <a:ea typeface="Arial" charset="0"/>
                <a:cs typeface="Arial" charset="0"/>
                <a:sym typeface="Cabin"/>
              </a:rPr>
              <a:t>Pay: 475.0</a:t>
            </a:r>
          </a:p>
        </p:txBody>
      </p:sp>
      <p:sp>
        <p:nvSpPr>
          <p:cNvPr id="398" name="Shape 398"/>
          <p:cNvSpPr txBox="1"/>
          <p:nvPr/>
        </p:nvSpPr>
        <p:spPr>
          <a:xfrm>
            <a:off x="9746384" y="7061200"/>
            <a:ext cx="5233988" cy="660400"/>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800" u="none" strike="noStrike" cap="none">
                <a:solidFill>
                  <a:schemeClr val="lt1"/>
                </a:solidFill>
                <a:latin typeface="Arial" charset="0"/>
                <a:ea typeface="Arial" charset="0"/>
                <a:cs typeface="Arial" charset="0"/>
                <a:sym typeface="Cabin"/>
              </a:rPr>
              <a:t>475 = 40 * 10 + 5 * 15</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645"/>
        <p:cNvGrpSpPr/>
        <p:nvPr/>
      </p:nvGrpSpPr>
      <p:grpSpPr>
        <a:xfrm>
          <a:off x="0" y="0"/>
          <a:ext cx="0" cy="0"/>
          <a:chOff x="0" y="0"/>
          <a:chExt cx="0" cy="0"/>
        </a:xfrm>
      </p:grpSpPr>
      <p:sp>
        <p:nvSpPr>
          <p:cNvPr id="646" name="Shape 646"/>
          <p:cNvSpPr txBox="1">
            <a:spLocks noGrp="1"/>
          </p:cNvSpPr>
          <p:nvPr>
            <p:ph type="title"/>
          </p:nvPr>
        </p:nvSpPr>
        <p:spPr>
          <a:prstGeom prst="rect">
            <a:avLst/>
          </a:prstGeom>
        </p:spPr>
        <p:txBody>
          <a:bodyPr lIns="91425" tIns="91425" rIns="91425" bIns="91425" anchor="ctr" anchorCtr="0">
            <a:noAutofit/>
          </a:bodyPr>
          <a:lstStyle/>
          <a:p>
            <a:pPr lvl="0">
              <a:spcBef>
                <a:spcPts val="0"/>
              </a:spcBef>
              <a:buNone/>
            </a:pPr>
            <a:r>
              <a:rPr lang="el-GR" sz="3600" dirty="0">
                <a:solidFill>
                  <a:srgbClr val="FFFF00"/>
                </a:solidFill>
              </a:rPr>
              <a:t>Ευχαριστίες / Συνεισφορές</a:t>
            </a:r>
            <a:endParaRPr lang="en-US" sz="3600" dirty="0">
              <a:solidFill>
                <a:srgbClr val="FFFF00"/>
              </a:solidFill>
            </a:endParaRPr>
          </a:p>
        </p:txBody>
      </p:sp>
      <p:sp>
        <p:nvSpPr>
          <p:cNvPr id="647" name="Shape 647"/>
          <p:cNvSpPr txBox="1"/>
          <p:nvPr/>
        </p:nvSpPr>
        <p:spPr>
          <a:xfrm>
            <a:off x="1206100" y="2198849"/>
            <a:ext cx="6797699" cy="5914020"/>
          </a:xfrm>
          <a:prstGeom prst="rect">
            <a:avLst/>
          </a:prstGeom>
          <a:noFill/>
          <a:ln>
            <a:noFill/>
          </a:ln>
        </p:spPr>
        <p:txBody>
          <a:bodyPr lIns="91425" tIns="91425" rIns="91425" bIns="91425" anchor="t" anchorCtr="0">
            <a:noAutofit/>
          </a:bodyPr>
          <a:lstStyle/>
          <a:p>
            <a:pPr lvl="0" rtl="0">
              <a:spcBef>
                <a:spcPts val="0"/>
              </a:spcBef>
              <a:buNone/>
            </a:pPr>
            <a:r>
              <a:rPr lang="el-GR" sz="1800" dirty="0">
                <a:solidFill>
                  <a:srgbClr val="FFFFFF"/>
                </a:solidFill>
              </a:rPr>
              <a:t>Αυτές οι διαφάνειες είναι Πνευματική ιδιοκτησία 2010</a:t>
            </a:r>
            <a:r>
              <a:rPr lang="en-US" sz="1800" dirty="0">
                <a:solidFill>
                  <a:srgbClr val="FFFFFF"/>
                </a:solidFill>
              </a:rPr>
              <a:t>-  Charles R. Severance (</a:t>
            </a:r>
            <a:r>
              <a:rPr lang="en-US" sz="1800" u="sng" dirty="0">
                <a:solidFill>
                  <a:srgbClr val="FFFF00"/>
                </a:solidFill>
                <a:hlinkClick r:id="rId3"/>
              </a:rPr>
              <a:t>www.dr-chuck.com</a:t>
            </a:r>
            <a:r>
              <a:rPr lang="en-US" sz="1800" dirty="0">
                <a:solidFill>
                  <a:srgbClr val="FFFFFF"/>
                </a:solidFill>
              </a:rPr>
              <a:t>) </a:t>
            </a:r>
            <a:r>
              <a:rPr lang="el-GR" sz="1800" dirty="0">
                <a:solidFill>
                  <a:srgbClr val="FFFFFF"/>
                </a:solidFill>
              </a:rPr>
              <a:t>του</a:t>
            </a:r>
            <a:r>
              <a:rPr lang="en-US" sz="1800" dirty="0">
                <a:solidFill>
                  <a:srgbClr val="FFFFFF"/>
                </a:solidFill>
              </a:rPr>
              <a:t> University of Michigan School of Information </a:t>
            </a:r>
            <a:r>
              <a:rPr lang="el-GR" sz="1800" dirty="0">
                <a:solidFill>
                  <a:srgbClr val="FFFFFF"/>
                </a:solidFill>
              </a:rPr>
              <a:t>και είναι διαθέσιμες υπό την άδεια</a:t>
            </a:r>
            <a:r>
              <a:rPr lang="en-US" sz="1800" dirty="0">
                <a:solidFill>
                  <a:srgbClr val="FFFFFF"/>
                </a:solidFill>
              </a:rPr>
              <a:t> Creative Commons Attribution 4.0. </a:t>
            </a:r>
            <a:r>
              <a:rPr lang="el-GR" sz="1800" dirty="0">
                <a:solidFill>
                  <a:srgbClr val="FFFFFF"/>
                </a:solidFill>
              </a:rPr>
              <a:t>Παρακαλώ να διατηρήσετε αυτήν την τελευταία διαφάνεια σε όλα τα αντίγραφα του εγγράφου για να συμμορφωθείτε με τις απαιτήσεις απόδοσης της άδειας. Εάν κάνετε κάποια αλλαγή, μη διστάσετε να προσθέσετε το όνομα και τον οργανισμό σας στη λίστα των συντελεστών αυτής της σελίδας καθώς αναδημοσιεύετε το υλικό</a:t>
            </a:r>
            <a:r>
              <a:rPr lang="en-US" sz="1800" dirty="0">
                <a:solidFill>
                  <a:srgbClr val="FFFFFF"/>
                </a:solidFill>
              </a:rPr>
              <a:t>.</a:t>
            </a:r>
          </a:p>
          <a:p>
            <a:pPr lvl="0" rtl="0">
              <a:spcBef>
                <a:spcPts val="0"/>
              </a:spcBef>
              <a:buNone/>
            </a:pPr>
            <a:endParaRPr sz="1800" dirty="0">
              <a:solidFill>
                <a:srgbClr val="FFFFFF"/>
              </a:solidFill>
            </a:endParaRPr>
          </a:p>
          <a:p>
            <a:pPr lvl="0" rtl="0">
              <a:spcBef>
                <a:spcPts val="0"/>
              </a:spcBef>
              <a:buNone/>
            </a:pPr>
            <a:r>
              <a:rPr lang="el-GR" sz="1800" dirty="0">
                <a:solidFill>
                  <a:srgbClr val="FFFFFF"/>
                </a:solidFill>
              </a:rPr>
              <a:t>Αρχική ανάπτυξη </a:t>
            </a:r>
            <a:r>
              <a:rPr lang="en-US" sz="1800" dirty="0">
                <a:solidFill>
                  <a:srgbClr val="FFFFFF"/>
                </a:solidFill>
              </a:rPr>
              <a:t>: Charles Severance, University of Michigan School of Information</a:t>
            </a:r>
            <a:endParaRPr lang="el-GR" sz="1800" dirty="0">
              <a:solidFill>
                <a:srgbClr val="FFFFFF"/>
              </a:solidFill>
            </a:endParaRPr>
          </a:p>
          <a:p>
            <a:pPr lvl="0" rtl="0">
              <a:spcBef>
                <a:spcPts val="0"/>
              </a:spcBef>
              <a:buNone/>
            </a:pPr>
            <a:endParaRPr lang="el-GR" sz="1800" dirty="0">
              <a:solidFill>
                <a:srgbClr val="FFFFFF"/>
              </a:solidFill>
            </a:endParaRPr>
          </a:p>
          <a:p>
            <a:pPr lvl="0" rtl="0">
              <a:spcBef>
                <a:spcPts val="0"/>
              </a:spcBef>
              <a:buNone/>
            </a:pPr>
            <a:r>
              <a:rPr lang="el-GR" sz="1800" dirty="0">
                <a:solidFill>
                  <a:srgbClr val="FFFFFF"/>
                </a:solidFill>
              </a:rPr>
              <a:t>Απόδοση στα Ελληνικά: </a:t>
            </a:r>
            <a:r>
              <a:rPr lang="el-GR" sz="1800" dirty="0" err="1">
                <a:solidFill>
                  <a:srgbClr val="FFFFFF"/>
                </a:solidFill>
              </a:rPr>
              <a:t>Κιουρτίδου</a:t>
            </a:r>
            <a:r>
              <a:rPr lang="el-GR" sz="1800" dirty="0">
                <a:solidFill>
                  <a:srgbClr val="FFFFFF"/>
                </a:solidFill>
              </a:rPr>
              <a:t> Δ. Κωνσταντία</a:t>
            </a:r>
            <a:endParaRPr lang="en-US" sz="1800" dirty="0">
              <a:solidFill>
                <a:srgbClr val="FFFFFF"/>
              </a:solidFill>
            </a:endParaRPr>
          </a:p>
          <a:p>
            <a:pPr lvl="0" rtl="0">
              <a:spcBef>
                <a:spcPts val="0"/>
              </a:spcBef>
              <a:buNone/>
            </a:pPr>
            <a:endParaRPr sz="1800" dirty="0">
              <a:solidFill>
                <a:srgbClr val="FFFFFF"/>
              </a:solidFill>
            </a:endParaRPr>
          </a:p>
          <a:p>
            <a:pPr marL="261938" lvl="0" indent="-261938" rtl="0">
              <a:spcBef>
                <a:spcPts val="0"/>
              </a:spcBef>
              <a:buClr>
                <a:schemeClr val="dk2"/>
              </a:buClr>
              <a:buSzPct val="61111"/>
              <a:buFont typeface="Arial"/>
              <a:buNone/>
            </a:pPr>
            <a:r>
              <a:rPr lang="en-US" sz="1800" dirty="0">
                <a:solidFill>
                  <a:schemeClr val="lt1"/>
                </a:solidFill>
              </a:rPr>
              <a:t>… </a:t>
            </a:r>
            <a:r>
              <a:rPr lang="el-GR" sz="1800" dirty="0">
                <a:solidFill>
                  <a:schemeClr val="lt1"/>
                </a:solidFill>
              </a:rPr>
              <a:t>Εισαγάγετε νέους Μεταφραστές και άτομα που έχουν συνεισφέρει εδώ</a:t>
            </a:r>
            <a:endParaRPr lang="en-US" sz="1800" dirty="0">
              <a:solidFill>
                <a:schemeClr val="lt1"/>
              </a:solidFill>
            </a:endParaRPr>
          </a:p>
          <a:p>
            <a:pPr lvl="0">
              <a:spcBef>
                <a:spcPts val="0"/>
              </a:spcBef>
              <a:buNone/>
            </a:pPr>
            <a:endParaRPr sz="1800" dirty="0">
              <a:solidFill>
                <a:srgbClr val="FFFFFF"/>
              </a:solidFill>
            </a:endParaRPr>
          </a:p>
        </p:txBody>
      </p:sp>
      <p:pic>
        <p:nvPicPr>
          <p:cNvPr id="649" name="Shape 649"/>
          <p:cNvPicPr preferRelativeResize="0"/>
          <p:nvPr/>
        </p:nvPicPr>
        <p:blipFill rotWithShape="1">
          <a:blip r:embed="rId4">
            <a:alphaModFix/>
          </a:blip>
          <a:srcRect/>
          <a:stretch/>
        </p:blipFill>
        <p:spPr>
          <a:xfrm>
            <a:off x="13897687" y="1129973"/>
            <a:ext cx="1968599" cy="668400"/>
          </a:xfrm>
          <a:prstGeom prst="rect">
            <a:avLst/>
          </a:prstGeom>
          <a:noFill/>
          <a:ln>
            <a:noFill/>
          </a:ln>
        </p:spPr>
      </p:pic>
      <p:sp>
        <p:nvSpPr>
          <p:cNvPr id="650" name="Shape 650"/>
          <p:cNvSpPr txBox="1"/>
          <p:nvPr/>
        </p:nvSpPr>
        <p:spPr>
          <a:xfrm>
            <a:off x="8704400" y="2329324"/>
            <a:ext cx="6797699" cy="5783546"/>
          </a:xfrm>
          <a:prstGeom prst="rect">
            <a:avLst/>
          </a:prstGeom>
          <a:noFill/>
          <a:ln>
            <a:noFill/>
          </a:ln>
        </p:spPr>
        <p:txBody>
          <a:bodyPr lIns="91425" tIns="91425" rIns="91425" bIns="91425" anchor="t" anchorCtr="0">
            <a:noAutofit/>
          </a:bodyPr>
          <a:lstStyle/>
          <a:p>
            <a:pPr lvl="0" rtl="0">
              <a:spcBef>
                <a:spcPts val="0"/>
              </a:spcBef>
              <a:buNone/>
            </a:pPr>
            <a:r>
              <a:rPr lang="el-GR" sz="1800" dirty="0">
                <a:solidFill>
                  <a:srgbClr val="FFFFFF"/>
                </a:solidFill>
              </a:rPr>
              <a:t>Συνέχεια</a:t>
            </a:r>
            <a:r>
              <a:rPr lang="is-IS" sz="1800" dirty="0">
                <a:solidFill>
                  <a:srgbClr val="FFFFFF"/>
                </a:solidFill>
              </a:rPr>
              <a:t>…</a:t>
            </a:r>
            <a:endParaRPr lang="en-US" sz="1800" dirty="0">
              <a:solidFill>
                <a:srgbClr val="FFFFFF"/>
              </a:solidFill>
            </a:endParaRPr>
          </a:p>
        </p:txBody>
      </p:sp>
      <p:pic>
        <p:nvPicPr>
          <p:cNvPr id="6" name="Shape 536">
            <a:extLst>
              <a:ext uri="{FF2B5EF4-FFF2-40B4-BE49-F238E27FC236}">
                <a16:creationId xmlns:a16="http://schemas.microsoft.com/office/drawing/2014/main" id="{BE10AF01-D437-453D-BE38-BD03821DC145}"/>
              </a:ext>
            </a:extLst>
          </p:cNvPr>
          <p:cNvPicPr preferRelativeResize="0"/>
          <p:nvPr/>
        </p:nvPicPr>
        <p:blipFill rotWithShape="1">
          <a:blip r:embed="rId5">
            <a:alphaModFix/>
          </a:blip>
          <a:srcRect/>
          <a:stretch/>
        </p:blipFill>
        <p:spPr>
          <a:xfrm>
            <a:off x="643300" y="789709"/>
            <a:ext cx="1024800" cy="102480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34"/>
        <p:cNvGrpSpPr/>
        <p:nvPr/>
      </p:nvGrpSpPr>
      <p:grpSpPr>
        <a:xfrm>
          <a:off x="0" y="0"/>
          <a:ext cx="0" cy="0"/>
          <a:chOff x="0" y="0"/>
          <a:chExt cx="0" cy="0"/>
        </a:xfrm>
      </p:grpSpPr>
      <p:sp>
        <p:nvSpPr>
          <p:cNvPr id="235" name="Shape 235"/>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7600" u="none" strike="noStrike" cap="none" dirty="0">
                <a:solidFill>
                  <a:srgbClr val="FFD966"/>
                </a:solidFill>
                <a:latin typeface="Arial" charset="0"/>
                <a:ea typeface="Arial" charset="0"/>
                <a:cs typeface="Arial" charset="0"/>
                <a:sym typeface="Cabin"/>
              </a:rPr>
              <a:t>Συναρτήσεις στην </a:t>
            </a:r>
            <a:r>
              <a:rPr lang="en-US" sz="7600" u="none" strike="noStrike" cap="none" dirty="0">
                <a:solidFill>
                  <a:srgbClr val="FFD966"/>
                </a:solidFill>
                <a:latin typeface="Arial" charset="0"/>
                <a:ea typeface="Arial" charset="0"/>
                <a:cs typeface="Arial" charset="0"/>
                <a:sym typeface="Cabin"/>
              </a:rPr>
              <a:t>Python</a:t>
            </a:r>
          </a:p>
        </p:txBody>
      </p:sp>
      <p:sp>
        <p:nvSpPr>
          <p:cNvPr id="236" name="Shape 236"/>
          <p:cNvSpPr txBox="1">
            <a:spLocks noGrp="1"/>
          </p:cNvSpPr>
          <p:nvPr>
            <p:ph type="body" idx="1"/>
          </p:nvPr>
        </p:nvSpPr>
        <p:spPr>
          <a:xfrm>
            <a:off x="804586" y="2603500"/>
            <a:ext cx="14646829" cy="5702399"/>
          </a:xfrm>
          <a:prstGeom prst="rect">
            <a:avLst/>
          </a:prstGeom>
          <a:noFill/>
          <a:ln>
            <a:noFill/>
          </a:ln>
        </p:spPr>
        <p:txBody>
          <a:bodyPr lIns="38100" tIns="38100" rIns="38100" bIns="38100" anchor="ctr" anchorCtr="0">
            <a:noAutofit/>
          </a:bodyPr>
          <a:lstStyle/>
          <a:p>
            <a:pPr marL="749300" marR="0" lvl="0" indent="-371094" algn="l" rtl="0">
              <a:lnSpc>
                <a:spcPct val="100000"/>
              </a:lnSpc>
              <a:spcBef>
                <a:spcPts val="0"/>
              </a:spcBef>
              <a:spcAft>
                <a:spcPts val="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Υπάρχουν δύο είδη συναρτήσεων στην </a:t>
            </a:r>
            <a:r>
              <a:rPr lang="el-GR" sz="3600" u="none" strike="noStrike" cap="none" dirty="0" err="1">
                <a:solidFill>
                  <a:schemeClr val="lt1"/>
                </a:solidFill>
                <a:latin typeface="Arial" charset="0"/>
                <a:ea typeface="Arial" charset="0"/>
                <a:cs typeface="Arial" charset="0"/>
                <a:sym typeface="Cabin"/>
              </a:rPr>
              <a:t>Python</a:t>
            </a:r>
            <a:r>
              <a:rPr lang="en-US" sz="3600" u="none" strike="noStrike" cap="none" dirty="0">
                <a:solidFill>
                  <a:schemeClr val="lt1"/>
                </a:solidFill>
                <a:latin typeface="Arial" charset="0"/>
                <a:ea typeface="Arial" charset="0"/>
                <a:cs typeface="Arial" charset="0"/>
                <a:sym typeface="Cabin"/>
              </a:rPr>
              <a:t>.</a:t>
            </a:r>
          </a:p>
          <a:p>
            <a:pPr marL="1077913" marR="0" lvl="1" indent="-407988" algn="l" rtl="0">
              <a:lnSpc>
                <a:spcPct val="100000"/>
              </a:lnSpc>
              <a:spcBef>
                <a:spcPts val="3500"/>
              </a:spcBef>
              <a:spcAft>
                <a:spcPts val="0"/>
              </a:spcAft>
              <a:buClr>
                <a:srgbClr val="00FF00"/>
              </a:buClr>
              <a:buSzPct val="100000"/>
              <a:buNone/>
            </a:pPr>
            <a:r>
              <a:rPr lang="en-US" sz="3600" u="none" strike="noStrike" cap="none" dirty="0">
                <a:solidFill>
                  <a:srgbClr val="FFFFFF"/>
                </a:solidFill>
                <a:latin typeface="Arial" charset="0"/>
                <a:ea typeface="Arial" charset="0"/>
                <a:cs typeface="Arial" charset="0"/>
                <a:sym typeface="Cabin"/>
              </a:rPr>
              <a:t>- </a:t>
            </a:r>
            <a:r>
              <a:rPr lang="en-US" sz="3600" u="none" strike="noStrike" cap="none" dirty="0">
                <a:solidFill>
                  <a:srgbClr val="00FF00"/>
                </a:solidFill>
                <a:latin typeface="Arial" charset="0"/>
                <a:ea typeface="Arial" charset="0"/>
                <a:cs typeface="Arial" charset="0"/>
                <a:sym typeface="Cabin"/>
              </a:rPr>
              <a:t> </a:t>
            </a:r>
            <a:r>
              <a:rPr lang="el-GR" sz="3600" dirty="0">
                <a:solidFill>
                  <a:srgbClr val="00FF00"/>
                </a:solidFill>
                <a:latin typeface="Arial" charset="0"/>
                <a:cs typeface="Arial" charset="0"/>
                <a:sym typeface="Cabin"/>
              </a:rPr>
              <a:t>Ενσωματωμένες</a:t>
            </a:r>
            <a:r>
              <a:rPr lang="el-GR" sz="3600" u="none" strike="noStrike" cap="none" dirty="0">
                <a:solidFill>
                  <a:srgbClr val="FFFFFF"/>
                </a:solidFill>
                <a:latin typeface="Arial" charset="0"/>
                <a:ea typeface="Arial" charset="0"/>
                <a:cs typeface="Arial" charset="0"/>
                <a:sym typeface="Cabin"/>
              </a:rPr>
              <a:t> </a:t>
            </a:r>
            <a:r>
              <a:rPr lang="el-GR" sz="3600" dirty="0">
                <a:solidFill>
                  <a:srgbClr val="00FF00"/>
                </a:solidFill>
                <a:latin typeface="Arial" charset="0"/>
                <a:cs typeface="Arial" charset="0"/>
                <a:sym typeface="Cabin"/>
              </a:rPr>
              <a:t>συναρτήσεις -</a:t>
            </a:r>
            <a:r>
              <a:rPr lang="en-US" sz="3600" u="none" strike="noStrike" cap="none" dirty="0">
                <a:solidFill>
                  <a:srgbClr val="00FF00"/>
                </a:solidFill>
                <a:latin typeface="Arial" charset="0"/>
                <a:ea typeface="Arial" charset="0"/>
                <a:cs typeface="Arial" charset="0"/>
                <a:sym typeface="Cabin"/>
              </a:rPr>
              <a:t> Built-in functions</a:t>
            </a:r>
            <a:r>
              <a:rPr lang="el-GR" sz="3600" u="none" strike="noStrike" cap="none" dirty="0">
                <a:solidFill>
                  <a:srgbClr val="FFFFFF"/>
                </a:solidFill>
                <a:latin typeface="Arial" charset="0"/>
                <a:ea typeface="Arial" charset="0"/>
                <a:cs typeface="Arial" charset="0"/>
                <a:sym typeface="Cabin"/>
              </a:rPr>
              <a:t> που παρέχονται ως μέρος της </a:t>
            </a:r>
            <a:r>
              <a:rPr lang="el-GR" sz="3600" u="none" strike="noStrike" cap="none" dirty="0" err="1">
                <a:solidFill>
                  <a:srgbClr val="FFFFFF"/>
                </a:solidFill>
                <a:latin typeface="Arial" charset="0"/>
                <a:ea typeface="Arial" charset="0"/>
                <a:cs typeface="Arial" charset="0"/>
                <a:sym typeface="Cabin"/>
              </a:rPr>
              <a:t>Python</a:t>
            </a:r>
            <a:r>
              <a:rPr lang="en-US" sz="3600" u="none" strike="noStrike" cap="none" dirty="0">
                <a:solidFill>
                  <a:srgbClr val="FFFFFF"/>
                </a:solidFill>
                <a:latin typeface="Arial" charset="0"/>
                <a:ea typeface="Arial" charset="0"/>
                <a:cs typeface="Arial" charset="0"/>
                <a:sym typeface="Cabin"/>
              </a:rPr>
              <a:t> - </a:t>
            </a:r>
            <a:r>
              <a:rPr lang="en-US" sz="3600" dirty="0">
                <a:solidFill>
                  <a:srgbClr val="FFFFFF"/>
                </a:solidFill>
                <a:latin typeface="Arial" charset="0"/>
                <a:ea typeface="Arial" charset="0"/>
                <a:cs typeface="Arial" charset="0"/>
                <a:sym typeface="Cabin"/>
              </a:rPr>
              <a:t>print(), </a:t>
            </a:r>
            <a:r>
              <a:rPr lang="en-US" sz="3600" u="none" strike="noStrike" cap="none" dirty="0">
                <a:solidFill>
                  <a:srgbClr val="FFFFFF"/>
                </a:solidFill>
                <a:latin typeface="Arial" charset="0"/>
                <a:ea typeface="Arial" charset="0"/>
                <a:cs typeface="Arial" charset="0"/>
                <a:sym typeface="Cabin"/>
              </a:rPr>
              <a:t>input(), type(), float(), int() ...</a:t>
            </a:r>
          </a:p>
          <a:p>
            <a:pPr marL="979488" marR="0" lvl="1" indent="-309563" algn="l" rtl="0">
              <a:lnSpc>
                <a:spcPct val="100000"/>
              </a:lnSpc>
              <a:spcBef>
                <a:spcPts val="3500"/>
              </a:spcBef>
              <a:spcAft>
                <a:spcPts val="0"/>
              </a:spcAft>
              <a:buClr>
                <a:srgbClr val="00FF00"/>
              </a:buClr>
              <a:buSzPct val="100000"/>
              <a:buNone/>
            </a:pPr>
            <a:r>
              <a:rPr lang="en-US" sz="3600" u="none" strike="noStrike" cap="none" dirty="0">
                <a:solidFill>
                  <a:srgbClr val="FFFFFF"/>
                </a:solidFill>
                <a:latin typeface="Arial" charset="0"/>
                <a:ea typeface="Arial" charset="0"/>
                <a:cs typeface="Arial" charset="0"/>
                <a:sym typeface="Cabin"/>
              </a:rPr>
              <a:t>- </a:t>
            </a:r>
            <a:r>
              <a:rPr lang="el-GR" sz="3600" u="none" strike="noStrike" cap="none" dirty="0">
                <a:solidFill>
                  <a:srgbClr val="00FF00"/>
                </a:solidFill>
                <a:latin typeface="Arial" charset="0"/>
                <a:ea typeface="Arial" charset="0"/>
                <a:cs typeface="Arial" charset="0"/>
                <a:sym typeface="Cabin"/>
              </a:rPr>
              <a:t>Λειτουργίες που ορίζουμε μόνοι μας </a:t>
            </a:r>
            <a:r>
              <a:rPr lang="el-GR" sz="3600" dirty="0">
                <a:solidFill>
                  <a:schemeClr val="lt1"/>
                </a:solidFill>
                <a:latin typeface="Arial" charset="0"/>
                <a:cs typeface="Arial" charset="0"/>
                <a:sym typeface="Cabin"/>
              </a:rPr>
              <a:t>και στη συνέχεια χρησιμοποιούμε</a:t>
            </a:r>
            <a:endParaRPr lang="en-US" sz="3600" u="none" strike="noStrike" cap="none" dirty="0">
              <a:solidFill>
                <a:schemeClr val="lt1"/>
              </a:solidFill>
              <a:latin typeface="Arial" charset="0"/>
              <a:ea typeface="Arial" charset="0"/>
              <a:cs typeface="Arial" charset="0"/>
              <a:sym typeface="Cabin"/>
            </a:endParaRPr>
          </a:p>
          <a:p>
            <a:pPr marL="749300" marR="0" lvl="0" indent="-371094" algn="l" rtl="0">
              <a:lnSpc>
                <a:spcPct val="100000"/>
              </a:lnSpc>
              <a:spcBef>
                <a:spcPts val="3500"/>
              </a:spcBef>
              <a:spcAft>
                <a:spcPts val="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Αντιμετωπίζουμε τα ονόματα των συναρτήσεων ως «νέες» </a:t>
            </a:r>
            <a:r>
              <a:rPr lang="el-GR" sz="3600" dirty="0">
                <a:solidFill>
                  <a:srgbClr val="FFFF00"/>
                </a:solidFill>
                <a:latin typeface="Arial" charset="0"/>
                <a:cs typeface="Arial" charset="0"/>
                <a:sym typeface="Cabin"/>
              </a:rPr>
              <a:t>δεσμευμένες</a:t>
            </a:r>
            <a:r>
              <a:rPr lang="el-GR" sz="3600" u="none" strike="noStrike" cap="none" dirty="0">
                <a:solidFill>
                  <a:schemeClr val="lt1"/>
                </a:solidFill>
                <a:latin typeface="Arial" charset="0"/>
                <a:ea typeface="Arial" charset="0"/>
                <a:cs typeface="Arial" charset="0"/>
                <a:sym typeface="Cabin"/>
              </a:rPr>
              <a:t> </a:t>
            </a:r>
            <a:r>
              <a:rPr lang="el-GR" sz="3600" dirty="0">
                <a:solidFill>
                  <a:srgbClr val="FFFF00"/>
                </a:solidFill>
                <a:latin typeface="Arial" charset="0"/>
                <a:cs typeface="Arial" charset="0"/>
                <a:sym typeface="Cabin"/>
              </a:rPr>
              <a:t>λέξεις</a:t>
            </a:r>
            <a:r>
              <a:rPr lang="el-GR" sz="3600" u="none" strike="noStrike" cap="none" dirty="0">
                <a:solidFill>
                  <a:schemeClr val="lt1"/>
                </a:solidFill>
                <a:latin typeface="Arial" charset="0"/>
                <a:ea typeface="Arial" charset="0"/>
                <a:cs typeface="Arial" charset="0"/>
                <a:sym typeface="Cabin"/>
              </a:rPr>
              <a:t> (δηλαδή, τις αποφεύγουμε ως ονόματα μεταβλητών)</a:t>
            </a:r>
            <a:endParaRPr lang="en-US" sz="3600" u="none" strike="noStrike" cap="none" dirty="0">
              <a:solidFill>
                <a:schemeClr val="lt1"/>
              </a:solidFill>
              <a:latin typeface="Arial" charset="0"/>
              <a:ea typeface="Arial" charset="0"/>
              <a:cs typeface="Arial" charset="0"/>
              <a:sym typeface="Cabin"/>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40"/>
        <p:cNvGrpSpPr/>
        <p:nvPr/>
      </p:nvGrpSpPr>
      <p:grpSpPr>
        <a:xfrm>
          <a:off x="0" y="0"/>
          <a:ext cx="0" cy="0"/>
          <a:chOff x="0" y="0"/>
          <a:chExt cx="0" cy="0"/>
        </a:xfrm>
      </p:grpSpPr>
      <p:sp>
        <p:nvSpPr>
          <p:cNvPr id="241" name="Shape 241"/>
          <p:cNvSpPr txBox="1">
            <a:spLocks noGrp="1"/>
          </p:cNvSpPr>
          <p:nvPr>
            <p:ph type="title"/>
          </p:nvPr>
        </p:nvSpPr>
        <p:spPr>
          <a:xfrm>
            <a:off x="1155700" y="542305"/>
            <a:ext cx="13932000" cy="1736336"/>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00FF"/>
              </a:buClr>
              <a:buSzPct val="25000"/>
              <a:buFont typeface="Cabin"/>
              <a:buNone/>
            </a:pPr>
            <a:r>
              <a:rPr lang="el-GR" sz="7600" u="none" strike="noStrike" cap="none" dirty="0">
                <a:solidFill>
                  <a:srgbClr val="FFD966"/>
                </a:solidFill>
                <a:latin typeface="Arial" charset="0"/>
                <a:ea typeface="Arial" charset="0"/>
                <a:cs typeface="Arial" charset="0"/>
                <a:sym typeface="Cabin"/>
              </a:rPr>
              <a:t>Ορισμός Συνάρτησης</a:t>
            </a:r>
            <a:endParaRPr lang="en-US" sz="7600" u="none" strike="noStrike" cap="none" dirty="0">
              <a:solidFill>
                <a:srgbClr val="FFD966"/>
              </a:solidFill>
              <a:latin typeface="Arial" charset="0"/>
              <a:ea typeface="Arial" charset="0"/>
              <a:cs typeface="Arial" charset="0"/>
              <a:sym typeface="Cabin"/>
            </a:endParaRPr>
          </a:p>
        </p:txBody>
      </p:sp>
      <p:sp>
        <p:nvSpPr>
          <p:cNvPr id="242" name="Shape 242"/>
          <p:cNvSpPr txBox="1">
            <a:spLocks noGrp="1"/>
          </p:cNvSpPr>
          <p:nvPr>
            <p:ph type="body" idx="1"/>
          </p:nvPr>
        </p:nvSpPr>
        <p:spPr>
          <a:prstGeom prst="rect">
            <a:avLst/>
          </a:prstGeom>
          <a:noFill/>
          <a:ln>
            <a:noFill/>
          </a:ln>
        </p:spPr>
        <p:txBody>
          <a:bodyPr lIns="38100" tIns="38100" rIns="38100" bIns="38100" anchor="ctr" anchorCtr="0">
            <a:noAutofit/>
          </a:bodyPr>
          <a:lstStyle/>
          <a:p>
            <a:pPr marL="749300" marR="0" lvl="0" indent="-371094" algn="l" rtl="0">
              <a:lnSpc>
                <a:spcPct val="115000"/>
              </a:lnSpc>
              <a:spcBef>
                <a:spcPts val="0"/>
              </a:spcBef>
              <a:spcAft>
                <a:spcPts val="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Στην </a:t>
            </a:r>
            <a:r>
              <a:rPr lang="el-GR" sz="3600" u="none" strike="noStrike" cap="none" dirty="0" err="1">
                <a:solidFill>
                  <a:schemeClr val="lt1"/>
                </a:solidFill>
                <a:latin typeface="Arial" charset="0"/>
                <a:ea typeface="Arial" charset="0"/>
                <a:cs typeface="Arial" charset="0"/>
                <a:sym typeface="Cabin"/>
              </a:rPr>
              <a:t>Python</a:t>
            </a:r>
            <a:r>
              <a:rPr lang="el-GR" sz="3600" u="none" strike="noStrike" cap="none" dirty="0">
                <a:solidFill>
                  <a:schemeClr val="lt1"/>
                </a:solidFill>
                <a:latin typeface="Arial" charset="0"/>
                <a:ea typeface="Arial" charset="0"/>
                <a:cs typeface="Arial" charset="0"/>
                <a:sym typeface="Cabin"/>
              </a:rPr>
              <a:t> μια </a:t>
            </a:r>
            <a:r>
              <a:rPr lang="el-GR" sz="3600" dirty="0">
                <a:solidFill>
                  <a:srgbClr val="00FF00"/>
                </a:solidFill>
                <a:latin typeface="Arial" charset="0"/>
                <a:cs typeface="Arial" charset="0"/>
                <a:sym typeface="Cabin"/>
              </a:rPr>
              <a:t>συνάρτηση</a:t>
            </a:r>
            <a:r>
              <a:rPr lang="el-GR" sz="3600" u="none" strike="noStrike" cap="none" dirty="0">
                <a:solidFill>
                  <a:schemeClr val="lt1"/>
                </a:solidFill>
                <a:latin typeface="Arial" charset="0"/>
                <a:ea typeface="Arial" charset="0"/>
                <a:cs typeface="Arial" charset="0"/>
                <a:sym typeface="Cabin"/>
              </a:rPr>
              <a:t> είναι κάποιος επαναχρησιμοποιήσιμος κώδικας που λαμβάνει </a:t>
            </a:r>
            <a:r>
              <a:rPr lang="el-GR" sz="3600" dirty="0">
                <a:solidFill>
                  <a:srgbClr val="FF7F00"/>
                </a:solidFill>
                <a:latin typeface="Arial" charset="0"/>
                <a:cs typeface="Arial" charset="0"/>
                <a:sym typeface="Cabin"/>
              </a:rPr>
              <a:t>όρισμα</a:t>
            </a:r>
            <a:r>
              <a:rPr lang="el-GR" sz="3600" dirty="0">
                <a:solidFill>
                  <a:schemeClr val="bg1">
                    <a:lumMod val="95000"/>
                  </a:schemeClr>
                </a:solidFill>
                <a:latin typeface="Arial" charset="0"/>
                <a:cs typeface="Arial" charset="0"/>
                <a:sym typeface="Cabin"/>
              </a:rPr>
              <a:t>(</a:t>
            </a:r>
            <a:r>
              <a:rPr lang="el-GR" sz="3600" u="none" strike="noStrike" cap="none" dirty="0">
                <a:solidFill>
                  <a:schemeClr val="lt1"/>
                </a:solidFill>
                <a:latin typeface="Arial" charset="0"/>
                <a:ea typeface="Arial" charset="0"/>
                <a:cs typeface="Arial" charset="0"/>
                <a:sym typeface="Cabin"/>
              </a:rPr>
              <a:t>τα) ως είσοδο, κάνει κάποιους υπολογισμούς και μετά επιστρέφει ένα αποτέλεσμα ή αποτελέσματα</a:t>
            </a:r>
            <a:endParaRPr lang="en-US" sz="3600" u="none" strike="noStrike" cap="none" dirty="0">
              <a:solidFill>
                <a:schemeClr val="lt1"/>
              </a:solidFill>
              <a:latin typeface="Arial" charset="0"/>
              <a:ea typeface="Arial" charset="0"/>
              <a:cs typeface="Arial" charset="0"/>
              <a:sym typeface="Cabin"/>
            </a:endParaRPr>
          </a:p>
          <a:p>
            <a:pPr marL="749300" marR="0" lvl="0" indent="-371094" algn="l" rtl="0">
              <a:lnSpc>
                <a:spcPct val="115000"/>
              </a:lnSpc>
              <a:spcBef>
                <a:spcPts val="3500"/>
              </a:spcBef>
              <a:spcAft>
                <a:spcPts val="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Ορίζουμε μια </a:t>
            </a:r>
            <a:r>
              <a:rPr lang="el-GR" sz="3600" dirty="0">
                <a:solidFill>
                  <a:srgbClr val="00FF00"/>
                </a:solidFill>
                <a:latin typeface="Arial" charset="0"/>
                <a:cs typeface="Arial" charset="0"/>
                <a:sym typeface="Cabin"/>
              </a:rPr>
              <a:t>συνάρτηση</a:t>
            </a:r>
            <a:r>
              <a:rPr lang="el-GR" sz="3600" u="none" strike="noStrike" cap="none" dirty="0">
                <a:solidFill>
                  <a:schemeClr val="lt1"/>
                </a:solidFill>
                <a:latin typeface="Arial" charset="0"/>
                <a:ea typeface="Arial" charset="0"/>
                <a:cs typeface="Arial" charset="0"/>
                <a:sym typeface="Cabin"/>
              </a:rPr>
              <a:t> χρησιμοποιώντας τη δεσμευμένη λέξη </a:t>
            </a:r>
            <a:r>
              <a:rPr lang="el-GR" sz="3600" dirty="0" err="1">
                <a:solidFill>
                  <a:srgbClr val="FFFF00"/>
                </a:solidFill>
                <a:latin typeface="Arial" charset="0"/>
                <a:cs typeface="Arial" charset="0"/>
                <a:sym typeface="Cabin"/>
              </a:rPr>
              <a:t>def</a:t>
            </a:r>
            <a:endParaRPr lang="en-US" sz="3600" u="none" strike="noStrike" cap="none" dirty="0">
              <a:solidFill>
                <a:schemeClr val="lt1"/>
              </a:solidFill>
              <a:latin typeface="Arial" charset="0"/>
              <a:ea typeface="Arial" charset="0"/>
              <a:cs typeface="Arial" charset="0"/>
              <a:sym typeface="Cabin"/>
            </a:endParaRPr>
          </a:p>
          <a:p>
            <a:pPr marL="749300" marR="0" lvl="0" indent="-371094" algn="l" rtl="0">
              <a:lnSpc>
                <a:spcPct val="115000"/>
              </a:lnSpc>
              <a:spcBef>
                <a:spcPts val="3500"/>
              </a:spcBef>
              <a:spcAft>
                <a:spcPts val="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Καλούμε/εκτελούμε τη συνάρτηση χρησιμοποιώντας το όνομα της </a:t>
            </a:r>
            <a:r>
              <a:rPr lang="el-GR" sz="3600" dirty="0">
                <a:solidFill>
                  <a:srgbClr val="00FF00"/>
                </a:solidFill>
                <a:latin typeface="Arial" charset="0"/>
                <a:cs typeface="Arial" charset="0"/>
                <a:sym typeface="Cabin"/>
              </a:rPr>
              <a:t>συνάρτησης</a:t>
            </a:r>
            <a:r>
              <a:rPr lang="el-GR" sz="3600" u="none" strike="noStrike" cap="none" dirty="0">
                <a:solidFill>
                  <a:schemeClr val="lt1"/>
                </a:solidFill>
                <a:latin typeface="Arial" charset="0"/>
                <a:ea typeface="Arial" charset="0"/>
                <a:cs typeface="Arial" charset="0"/>
                <a:sym typeface="Cabin"/>
              </a:rPr>
              <a:t>, παρενθέσεις και </a:t>
            </a:r>
            <a:r>
              <a:rPr lang="el-GR" sz="3600" dirty="0">
                <a:solidFill>
                  <a:srgbClr val="FF7F00"/>
                </a:solidFill>
                <a:latin typeface="Arial" charset="0"/>
                <a:cs typeface="Arial" charset="0"/>
                <a:sym typeface="Cabin"/>
              </a:rPr>
              <a:t>ορίσματα</a:t>
            </a:r>
            <a:r>
              <a:rPr lang="el-GR" sz="3600" u="none" strike="noStrike" cap="none" dirty="0">
                <a:solidFill>
                  <a:schemeClr val="lt1"/>
                </a:solidFill>
                <a:latin typeface="Arial" charset="0"/>
                <a:ea typeface="Arial" charset="0"/>
                <a:cs typeface="Arial" charset="0"/>
                <a:sym typeface="Cabin"/>
              </a:rPr>
              <a:t> μέσα σε μια παράσταση</a:t>
            </a:r>
            <a:endParaRPr lang="en-US" sz="3600" u="none" strike="noStrike" cap="none" dirty="0">
              <a:solidFill>
                <a:schemeClr val="lt1"/>
              </a:solidFill>
              <a:latin typeface="Arial" charset="0"/>
              <a:ea typeface="Arial" charset="0"/>
              <a:cs typeface="Arial" charset="0"/>
              <a:sym typeface="Cabin"/>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46"/>
        <p:cNvGrpSpPr/>
        <p:nvPr/>
      </p:nvGrpSpPr>
      <p:grpSpPr>
        <a:xfrm>
          <a:off x="0" y="0"/>
          <a:ext cx="0" cy="0"/>
          <a:chOff x="0" y="0"/>
          <a:chExt cx="0" cy="0"/>
        </a:xfrm>
      </p:grpSpPr>
      <p:sp>
        <p:nvSpPr>
          <p:cNvPr id="247" name="Shape 247"/>
          <p:cNvSpPr txBox="1"/>
          <p:nvPr/>
        </p:nvSpPr>
        <p:spPr>
          <a:xfrm>
            <a:off x="8564550" y="4876800"/>
            <a:ext cx="6984899" cy="33021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ourier New"/>
              <a:buNone/>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a:solidFill>
                  <a:srgbClr val="00FF00"/>
                </a:solidFill>
                <a:latin typeface="Courier"/>
                <a:ea typeface="Courier"/>
                <a:cs typeface="Courier"/>
                <a:sym typeface="Courier New"/>
              </a:rPr>
              <a:t>big</a:t>
            </a:r>
            <a:r>
              <a:rPr lang="en-US" sz="3000" i="0" u="none" strike="noStrike" cap="none" dirty="0">
                <a:solidFill>
                  <a:schemeClr val="lt1"/>
                </a:solidFill>
                <a:latin typeface="Courier"/>
                <a:ea typeface="Courier"/>
                <a:cs typeface="Courier"/>
                <a:sym typeface="Courier New"/>
              </a:rPr>
              <a:t> = </a:t>
            </a:r>
            <a:r>
              <a:rPr lang="en-US" sz="3000" i="0" u="none" strike="noStrike" cap="none" dirty="0">
                <a:solidFill>
                  <a:srgbClr val="FF00FF"/>
                </a:solidFill>
                <a:latin typeface="Courier"/>
                <a:ea typeface="Courier"/>
                <a:cs typeface="Courier"/>
                <a:sym typeface="Courier New"/>
              </a:rPr>
              <a:t>max</a:t>
            </a:r>
            <a:r>
              <a:rPr lang="en-US" sz="3000" i="0" u="none" strike="noStrike" cap="none" dirty="0">
                <a:solidFill>
                  <a:schemeClr val="lt1"/>
                </a:solidFill>
                <a:latin typeface="Courier"/>
                <a:ea typeface="Courier"/>
                <a:cs typeface="Courier"/>
                <a:sym typeface="Courier New"/>
              </a:rPr>
              <a:t>('Hello world')</a:t>
            </a:r>
          </a:p>
          <a:p>
            <a:pPr marL="0" marR="0" lvl="0" indent="0" algn="l" rtl="0">
              <a:lnSpc>
                <a:spcPct val="100000"/>
              </a:lnSpc>
              <a:spcBef>
                <a:spcPts val="0"/>
              </a:spcBef>
              <a:spcAft>
                <a:spcPts val="0"/>
              </a:spcAft>
              <a:buClr>
                <a:schemeClr val="lt1"/>
              </a:buClr>
              <a:buSzPct val="25000"/>
              <a:buFont typeface="Courier New"/>
              <a:buNone/>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a:solidFill>
                  <a:srgbClr val="FFFF00"/>
                </a:solidFill>
                <a:latin typeface="Courier"/>
                <a:ea typeface="Courier"/>
                <a:cs typeface="Courier"/>
                <a:sym typeface="Courier New"/>
              </a:rPr>
              <a:t>print</a:t>
            </a:r>
            <a:r>
              <a:rPr lang="en-US" sz="3000" dirty="0">
                <a:solidFill>
                  <a:schemeClr val="lt1"/>
                </a:solidFill>
                <a:latin typeface="Courier"/>
                <a:ea typeface="Courier"/>
                <a:cs typeface="Courier"/>
                <a:sym typeface="Courier New"/>
              </a:rPr>
              <a:t>(</a:t>
            </a:r>
            <a:r>
              <a:rPr lang="en-US" sz="3000" i="0" u="none" strike="noStrike" cap="none" dirty="0">
                <a:solidFill>
                  <a:srgbClr val="00FF00"/>
                </a:solidFill>
                <a:latin typeface="Courier"/>
                <a:ea typeface="Courier"/>
                <a:cs typeface="Courier"/>
                <a:sym typeface="Courier New"/>
              </a:rPr>
              <a:t>big</a:t>
            </a:r>
            <a:r>
              <a:rPr lang="en-US" sz="3000" i="0" u="none" strike="noStrike" cap="none" dirty="0">
                <a:solidFill>
                  <a:schemeClr val="bg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ourier New"/>
              <a:buNone/>
            </a:pPr>
            <a:r>
              <a:rPr lang="en-US" sz="3000" i="0" u="none" strike="noStrike" cap="none" dirty="0">
                <a:solidFill>
                  <a:schemeClr val="lt1"/>
                </a:solidFill>
                <a:latin typeface="Courier"/>
                <a:ea typeface="Courier"/>
                <a:cs typeface="Courier"/>
                <a:sym typeface="Courier New"/>
              </a:rPr>
              <a:t>w</a:t>
            </a:r>
          </a:p>
          <a:p>
            <a:pPr marL="0" marR="0" lvl="0" indent="0" algn="l" rtl="0">
              <a:lnSpc>
                <a:spcPct val="100000"/>
              </a:lnSpc>
              <a:spcBef>
                <a:spcPts val="0"/>
              </a:spcBef>
              <a:spcAft>
                <a:spcPts val="0"/>
              </a:spcAft>
              <a:buClr>
                <a:schemeClr val="lt1"/>
              </a:buClr>
              <a:buSzPct val="25000"/>
              <a:buFont typeface="Courier New"/>
              <a:buNone/>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a:solidFill>
                  <a:srgbClr val="00FF00"/>
                </a:solidFill>
                <a:latin typeface="Courier"/>
                <a:ea typeface="Courier"/>
                <a:cs typeface="Courier"/>
                <a:sym typeface="Courier New"/>
              </a:rPr>
              <a:t>tiny</a:t>
            </a:r>
            <a:r>
              <a:rPr lang="en-US" sz="3000" i="0" u="none" strike="noStrike" cap="none" dirty="0">
                <a:solidFill>
                  <a:schemeClr val="lt1"/>
                </a:solidFill>
                <a:latin typeface="Courier"/>
                <a:ea typeface="Courier"/>
                <a:cs typeface="Courier"/>
                <a:sym typeface="Courier New"/>
              </a:rPr>
              <a:t> = </a:t>
            </a:r>
            <a:r>
              <a:rPr lang="en-US" sz="3000" i="0" u="none" strike="noStrike" cap="none" dirty="0">
                <a:solidFill>
                  <a:srgbClr val="FF00FF"/>
                </a:solidFill>
                <a:latin typeface="Courier"/>
                <a:ea typeface="Courier"/>
                <a:cs typeface="Courier"/>
                <a:sym typeface="Courier New"/>
              </a:rPr>
              <a:t>min</a:t>
            </a:r>
            <a:r>
              <a:rPr lang="en-US" sz="3000" i="0" u="none" strike="noStrike" cap="none" dirty="0">
                <a:solidFill>
                  <a:schemeClr val="lt1"/>
                </a:solidFill>
                <a:latin typeface="Courier"/>
                <a:ea typeface="Courier"/>
                <a:cs typeface="Courier"/>
                <a:sym typeface="Courier New"/>
              </a:rPr>
              <a:t>('Hello world')</a:t>
            </a:r>
          </a:p>
          <a:p>
            <a:pPr marL="0" marR="0" lvl="0" indent="0" algn="l" rtl="0">
              <a:lnSpc>
                <a:spcPct val="100000"/>
              </a:lnSpc>
              <a:spcBef>
                <a:spcPts val="0"/>
              </a:spcBef>
              <a:spcAft>
                <a:spcPts val="0"/>
              </a:spcAft>
              <a:buClr>
                <a:schemeClr val="lt1"/>
              </a:buClr>
              <a:buSzPct val="25000"/>
              <a:buFont typeface="Courier New"/>
              <a:buNone/>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a:solidFill>
                  <a:srgbClr val="FFFF00"/>
                </a:solidFill>
                <a:latin typeface="Courier"/>
                <a:ea typeface="Courier"/>
                <a:cs typeface="Courier"/>
                <a:sym typeface="Courier New"/>
              </a:rPr>
              <a:t>print</a:t>
            </a:r>
            <a:r>
              <a:rPr lang="en-US" sz="3000" dirty="0">
                <a:solidFill>
                  <a:schemeClr val="lt1"/>
                </a:solidFill>
                <a:latin typeface="Courier"/>
                <a:ea typeface="Courier"/>
                <a:cs typeface="Courier"/>
                <a:sym typeface="Courier New"/>
              </a:rPr>
              <a:t>(</a:t>
            </a:r>
            <a:r>
              <a:rPr lang="en-US" sz="3000" i="0" u="none" strike="noStrike" cap="none" dirty="0">
                <a:solidFill>
                  <a:srgbClr val="00FF00"/>
                </a:solidFill>
                <a:latin typeface="Courier"/>
                <a:ea typeface="Courier"/>
                <a:cs typeface="Courier"/>
                <a:sym typeface="Courier New"/>
              </a:rPr>
              <a:t>tiny</a:t>
            </a:r>
            <a:r>
              <a:rPr lang="en-US" sz="3000" i="0" u="none" strike="noStrike" cap="none" dirty="0">
                <a:solidFill>
                  <a:schemeClr val="bg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Font typeface="Courier New"/>
              <a:buNone/>
            </a:pPr>
            <a:endParaRPr sz="3000" dirty="0">
              <a:solidFill>
                <a:srgbClr val="FFFFFF"/>
              </a:solidFill>
              <a:latin typeface="Courier"/>
              <a:ea typeface="Courier"/>
              <a:cs typeface="Courier"/>
              <a:sym typeface="Courier New"/>
            </a:endParaRPr>
          </a:p>
          <a:p>
            <a:pPr marL="0" marR="0" lvl="0" indent="0" algn="l" rtl="0">
              <a:lnSpc>
                <a:spcPct val="100000"/>
              </a:lnSpc>
              <a:spcBef>
                <a:spcPts val="0"/>
              </a:spcBef>
              <a:spcAft>
                <a:spcPts val="0"/>
              </a:spcAft>
              <a:buClr>
                <a:schemeClr val="lt1"/>
              </a:buClr>
              <a:buSzPct val="25000"/>
              <a:buFont typeface="Courier New"/>
              <a:buNone/>
            </a:pPr>
            <a:r>
              <a:rPr lang="en-US" sz="3000" i="0" u="none" strike="noStrike" cap="none" dirty="0">
                <a:solidFill>
                  <a:schemeClr val="lt1"/>
                </a:solidFill>
                <a:latin typeface="Courier"/>
                <a:ea typeface="Courier"/>
                <a:cs typeface="Courier"/>
                <a:sym typeface="Courier New"/>
              </a:rPr>
              <a:t>&gt;&gt;&gt;</a:t>
            </a:r>
          </a:p>
        </p:txBody>
      </p:sp>
      <p:sp>
        <p:nvSpPr>
          <p:cNvPr id="248" name="Shape 248"/>
          <p:cNvSpPr txBox="1"/>
          <p:nvPr/>
        </p:nvSpPr>
        <p:spPr>
          <a:xfrm>
            <a:off x="2032000" y="1714500"/>
            <a:ext cx="6782399" cy="8127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00FF00"/>
              </a:buClr>
              <a:buSzPct val="25000"/>
              <a:buFont typeface="Cabin"/>
              <a:buNone/>
            </a:pPr>
            <a:r>
              <a:rPr lang="en-US" sz="4900" u="none" strike="noStrike" cap="none" dirty="0">
                <a:solidFill>
                  <a:srgbClr val="00FF00"/>
                </a:solidFill>
                <a:latin typeface="Arial" charset="0"/>
                <a:ea typeface="Arial" charset="0"/>
                <a:cs typeface="Arial" charset="0"/>
                <a:sym typeface="Cabin"/>
              </a:rPr>
              <a:t>big</a:t>
            </a:r>
            <a:r>
              <a:rPr lang="en-US" sz="4900" u="none" strike="noStrike" cap="none" dirty="0">
                <a:solidFill>
                  <a:schemeClr val="lt1"/>
                </a:solidFill>
                <a:latin typeface="Arial" charset="0"/>
                <a:ea typeface="Arial" charset="0"/>
                <a:cs typeface="Arial" charset="0"/>
                <a:sym typeface="Cabin"/>
              </a:rPr>
              <a:t> =  </a:t>
            </a:r>
            <a:r>
              <a:rPr lang="en-US" sz="4900" u="none" strike="noStrike" cap="none" dirty="0">
                <a:solidFill>
                  <a:srgbClr val="FF00FF"/>
                </a:solidFill>
                <a:latin typeface="Arial" charset="0"/>
                <a:ea typeface="Arial" charset="0"/>
                <a:cs typeface="Arial" charset="0"/>
                <a:sym typeface="Cabin"/>
              </a:rPr>
              <a:t>max</a:t>
            </a:r>
            <a:r>
              <a:rPr lang="en-US" sz="4900" u="none" strike="noStrike" cap="none" dirty="0">
                <a:solidFill>
                  <a:srgbClr val="FF40FF"/>
                </a:solidFill>
                <a:latin typeface="Arial" charset="0"/>
                <a:ea typeface="Arial" charset="0"/>
                <a:cs typeface="Arial" charset="0"/>
                <a:sym typeface="Cabin"/>
              </a:rPr>
              <a:t>(</a:t>
            </a:r>
            <a:r>
              <a:rPr lang="en-US" sz="4900" u="none" strike="noStrike" cap="none" dirty="0">
                <a:solidFill>
                  <a:schemeClr val="lt1"/>
                </a:solidFill>
                <a:latin typeface="Arial" charset="0"/>
                <a:ea typeface="Arial" charset="0"/>
                <a:cs typeface="Arial" charset="0"/>
                <a:sym typeface="Cabin"/>
              </a:rPr>
              <a:t>'Hello world'</a:t>
            </a:r>
            <a:r>
              <a:rPr lang="en-US" sz="4900" u="none" strike="noStrike" cap="none" dirty="0">
                <a:solidFill>
                  <a:srgbClr val="FF40FF"/>
                </a:solidFill>
                <a:latin typeface="Arial" charset="0"/>
                <a:ea typeface="Arial" charset="0"/>
                <a:cs typeface="Arial" charset="0"/>
                <a:sym typeface="Cabin"/>
              </a:rPr>
              <a:t>)</a:t>
            </a:r>
          </a:p>
        </p:txBody>
      </p:sp>
      <p:sp>
        <p:nvSpPr>
          <p:cNvPr id="249" name="Shape 249"/>
          <p:cNvSpPr txBox="1"/>
          <p:nvPr/>
        </p:nvSpPr>
        <p:spPr>
          <a:xfrm>
            <a:off x="8814399" y="947883"/>
            <a:ext cx="2393952" cy="6222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3600" u="none" strike="noStrike" cap="none" dirty="0">
                <a:solidFill>
                  <a:schemeClr val="lt1"/>
                </a:solidFill>
                <a:latin typeface="Arial" charset="0"/>
                <a:ea typeface="Arial" charset="0"/>
                <a:cs typeface="Arial" charset="0"/>
                <a:sym typeface="Cabin"/>
              </a:rPr>
              <a:t>Όρισμα</a:t>
            </a:r>
            <a:endParaRPr lang="en-US" sz="3600" u="none" strike="noStrike" cap="none" dirty="0">
              <a:solidFill>
                <a:schemeClr val="lt1"/>
              </a:solidFill>
              <a:latin typeface="Arial" charset="0"/>
              <a:ea typeface="Arial" charset="0"/>
              <a:cs typeface="Arial" charset="0"/>
              <a:sym typeface="Cabin"/>
            </a:endParaRPr>
          </a:p>
        </p:txBody>
      </p:sp>
      <p:cxnSp>
        <p:nvCxnSpPr>
          <p:cNvPr id="250" name="Shape 250"/>
          <p:cNvCxnSpPr>
            <a:endCxn id="249" idx="1"/>
          </p:cNvCxnSpPr>
          <p:nvPr/>
        </p:nvCxnSpPr>
        <p:spPr>
          <a:xfrm flipV="1">
            <a:off x="7723909" y="1259033"/>
            <a:ext cx="1090490" cy="565149"/>
          </a:xfrm>
          <a:prstGeom prst="straightConnector1">
            <a:avLst/>
          </a:prstGeom>
          <a:noFill/>
          <a:ln w="76200" cap="rnd" cmpd="sng">
            <a:solidFill>
              <a:schemeClr val="lt1"/>
            </a:solidFill>
            <a:prstDash val="solid"/>
            <a:miter/>
            <a:headEnd type="stealth" w="med" len="med"/>
            <a:tailEnd type="none" w="med" len="med"/>
          </a:ln>
        </p:spPr>
      </p:cxnSp>
      <p:sp>
        <p:nvSpPr>
          <p:cNvPr id="251" name="Shape 251"/>
          <p:cNvSpPr txBox="1"/>
          <p:nvPr/>
        </p:nvSpPr>
        <p:spPr>
          <a:xfrm>
            <a:off x="3771900" y="3460750"/>
            <a:ext cx="614361" cy="6222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FF00"/>
              </a:buClr>
              <a:buSzPct val="25000"/>
              <a:buFont typeface="Cabin"/>
              <a:buNone/>
            </a:pPr>
            <a:r>
              <a:rPr lang="en-US" sz="3600" u="none" strike="noStrike" cap="none">
                <a:solidFill>
                  <a:srgbClr val="FFFF00"/>
                </a:solidFill>
                <a:latin typeface="Arial" charset="0"/>
                <a:ea typeface="Arial" charset="0"/>
                <a:cs typeface="Arial" charset="0"/>
                <a:sym typeface="Cabin"/>
              </a:rPr>
              <a:t>'w'</a:t>
            </a:r>
          </a:p>
        </p:txBody>
      </p:sp>
      <p:cxnSp>
        <p:nvCxnSpPr>
          <p:cNvPr id="252" name="Shape 252"/>
          <p:cNvCxnSpPr>
            <a:cxnSpLocks/>
          </p:cNvCxnSpPr>
          <p:nvPr/>
        </p:nvCxnSpPr>
        <p:spPr>
          <a:xfrm>
            <a:off x="4387850" y="3927475"/>
            <a:ext cx="813064" cy="479425"/>
          </a:xfrm>
          <a:prstGeom prst="straightConnector1">
            <a:avLst/>
          </a:prstGeom>
          <a:noFill/>
          <a:ln w="76200" cap="rnd" cmpd="sng">
            <a:solidFill>
              <a:srgbClr val="FFFF00"/>
            </a:solidFill>
            <a:prstDash val="solid"/>
            <a:miter/>
            <a:headEnd type="stealth" w="med" len="med"/>
            <a:tailEnd type="none" w="med" len="med"/>
          </a:ln>
        </p:spPr>
      </p:cxnSp>
      <p:sp>
        <p:nvSpPr>
          <p:cNvPr id="253" name="Shape 253"/>
          <p:cNvSpPr txBox="1"/>
          <p:nvPr/>
        </p:nvSpPr>
        <p:spPr>
          <a:xfrm>
            <a:off x="5423199" y="4406900"/>
            <a:ext cx="2376488" cy="6221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FF00"/>
              </a:buClr>
              <a:buSzPct val="25000"/>
              <a:buFont typeface="Cabin"/>
              <a:buNone/>
            </a:pPr>
            <a:r>
              <a:rPr lang="el-GR" sz="3400" u="none" strike="noStrike" cap="none" dirty="0">
                <a:solidFill>
                  <a:srgbClr val="FFFF00"/>
                </a:solidFill>
                <a:latin typeface="Arial" charset="0"/>
                <a:ea typeface="Arial" charset="0"/>
                <a:cs typeface="Arial" charset="0"/>
                <a:sym typeface="Cabin"/>
              </a:rPr>
              <a:t>Αποτέλεσμα</a:t>
            </a:r>
            <a:endParaRPr lang="en-US" sz="3400" u="none" strike="noStrike" cap="none" dirty="0">
              <a:solidFill>
                <a:srgbClr val="FFFF00"/>
              </a:solidFill>
              <a:latin typeface="Arial" charset="0"/>
              <a:ea typeface="Arial" charset="0"/>
              <a:cs typeface="Arial" charset="0"/>
              <a:sym typeface="Cabin"/>
            </a:endParaRPr>
          </a:p>
        </p:txBody>
      </p:sp>
      <p:cxnSp>
        <p:nvCxnSpPr>
          <p:cNvPr id="254" name="Shape 254"/>
          <p:cNvCxnSpPr/>
          <p:nvPr/>
        </p:nvCxnSpPr>
        <p:spPr>
          <a:xfrm>
            <a:off x="2614611" y="2671761"/>
            <a:ext cx="711200" cy="596900"/>
          </a:xfrm>
          <a:prstGeom prst="straightConnector1">
            <a:avLst/>
          </a:prstGeom>
          <a:noFill/>
          <a:ln w="76200" cap="rnd" cmpd="sng">
            <a:solidFill>
              <a:srgbClr val="00FF00"/>
            </a:solidFill>
            <a:prstDash val="solid"/>
            <a:miter/>
            <a:headEnd type="stealth" w="med" len="med"/>
            <a:tailEnd type="none" w="med" len="med"/>
          </a:ln>
        </p:spPr>
      </p:cxnSp>
      <p:sp>
        <p:nvSpPr>
          <p:cNvPr id="255" name="Shape 255"/>
          <p:cNvSpPr txBox="1"/>
          <p:nvPr/>
        </p:nvSpPr>
        <p:spPr>
          <a:xfrm>
            <a:off x="334947" y="2857500"/>
            <a:ext cx="2622300" cy="6221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l-GR" sz="3400" u="none" strike="noStrike" cap="none" dirty="0">
                <a:solidFill>
                  <a:srgbClr val="00FF00"/>
                </a:solidFill>
                <a:latin typeface="Arial" charset="0"/>
                <a:ea typeface="Arial" charset="0"/>
                <a:cs typeface="Arial" charset="0"/>
                <a:sym typeface="Cabin"/>
              </a:rPr>
              <a:t>Εκχώρηση</a:t>
            </a:r>
            <a:endParaRPr lang="en-US" sz="3400" u="none" strike="noStrike" cap="none" dirty="0">
              <a:solidFill>
                <a:srgbClr val="00FF00"/>
              </a:solidFill>
              <a:latin typeface="Arial" charset="0"/>
              <a:ea typeface="Arial" charset="0"/>
              <a:cs typeface="Arial" charset="0"/>
              <a:sym typeface="Cabin"/>
            </a:endParaRPr>
          </a:p>
        </p:txBody>
      </p:sp>
      <p:cxnSp>
        <p:nvCxnSpPr>
          <p:cNvPr id="256" name="Shape 256"/>
          <p:cNvCxnSpPr/>
          <p:nvPr/>
        </p:nvCxnSpPr>
        <p:spPr>
          <a:xfrm rot="10800000" flipH="1">
            <a:off x="4054475" y="2633662"/>
            <a:ext cx="204786" cy="841374"/>
          </a:xfrm>
          <a:prstGeom prst="straightConnector1">
            <a:avLst/>
          </a:prstGeom>
          <a:noFill/>
          <a:ln w="76200" cap="rnd" cmpd="sng">
            <a:solidFill>
              <a:srgbClr val="FF00FF"/>
            </a:solidFill>
            <a:prstDash val="solid"/>
            <a:miter/>
            <a:headEnd type="stealth" w="med" len="med"/>
            <a:tailEnd type="none" w="med" len="med"/>
          </a:ln>
        </p:spPr>
      </p:cxn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60"/>
        <p:cNvGrpSpPr/>
        <p:nvPr/>
      </p:nvGrpSpPr>
      <p:grpSpPr>
        <a:xfrm>
          <a:off x="0" y="0"/>
          <a:ext cx="0" cy="0"/>
          <a:chOff x="0" y="0"/>
          <a:chExt cx="0" cy="0"/>
        </a:xfrm>
      </p:grpSpPr>
      <p:sp>
        <p:nvSpPr>
          <p:cNvPr id="261" name="Shape 261"/>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00FF"/>
              </a:buClr>
              <a:buSzPct val="25000"/>
              <a:buFont typeface="Cabin"/>
              <a:buNone/>
            </a:pPr>
            <a:r>
              <a:rPr lang="el-GR" sz="7600" u="none" strike="noStrike" cap="none" dirty="0">
                <a:solidFill>
                  <a:srgbClr val="FFD966"/>
                </a:solidFill>
                <a:latin typeface="Arial" charset="0"/>
                <a:ea typeface="Arial" charset="0"/>
                <a:cs typeface="Arial" charset="0"/>
                <a:sym typeface="Cabin"/>
              </a:rPr>
              <a:t>Η Συνάρτηση </a:t>
            </a:r>
            <a:r>
              <a:rPr lang="en-US" sz="7600" u="none" strike="noStrike" cap="none" dirty="0">
                <a:solidFill>
                  <a:srgbClr val="FFD966"/>
                </a:solidFill>
                <a:latin typeface="Arial" charset="0"/>
                <a:ea typeface="Arial" charset="0"/>
                <a:cs typeface="Arial" charset="0"/>
                <a:sym typeface="Cabin"/>
              </a:rPr>
              <a:t>max</a:t>
            </a:r>
          </a:p>
        </p:txBody>
      </p:sp>
      <p:sp>
        <p:nvSpPr>
          <p:cNvPr id="262" name="Shape 262"/>
          <p:cNvSpPr txBox="1"/>
          <p:nvPr/>
        </p:nvSpPr>
        <p:spPr>
          <a:xfrm>
            <a:off x="1200150" y="2616200"/>
            <a:ext cx="7132199" cy="16638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a:solidFill>
                  <a:srgbClr val="00FF00"/>
                </a:solidFill>
                <a:latin typeface="Courier"/>
                <a:ea typeface="Courier"/>
                <a:cs typeface="Courier"/>
                <a:sym typeface="Courier New"/>
              </a:rPr>
              <a:t>big</a:t>
            </a:r>
            <a:r>
              <a:rPr lang="en-US" sz="3000" i="0" u="none" strike="noStrike" cap="none" dirty="0">
                <a:solidFill>
                  <a:schemeClr val="lt1"/>
                </a:solidFill>
                <a:latin typeface="Courier"/>
                <a:ea typeface="Courier"/>
                <a:cs typeface="Courier"/>
                <a:sym typeface="Courier New"/>
              </a:rPr>
              <a:t> = </a:t>
            </a:r>
            <a:r>
              <a:rPr lang="en-US" sz="3000" i="0" u="none" strike="noStrike" cap="none" dirty="0">
                <a:solidFill>
                  <a:srgbClr val="FF00FF"/>
                </a:solidFill>
                <a:latin typeface="Courier"/>
                <a:ea typeface="Courier"/>
                <a:cs typeface="Courier"/>
                <a:sym typeface="Courier New"/>
              </a:rPr>
              <a:t>max</a:t>
            </a:r>
            <a:r>
              <a:rPr lang="en-US" sz="3000" i="0" u="none" strike="noStrike" cap="none" dirty="0">
                <a:solidFill>
                  <a:schemeClr val="lt1"/>
                </a:solidFill>
                <a:latin typeface="Courier"/>
                <a:ea typeface="Courier"/>
                <a:cs typeface="Courier"/>
                <a:sym typeface="Courier New"/>
              </a:rPr>
              <a:t>('Hello world')</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a:solidFill>
                  <a:srgbClr val="FFFF00"/>
                </a:solidFill>
                <a:latin typeface="Courier"/>
                <a:ea typeface="Courier"/>
                <a:cs typeface="Courier"/>
                <a:sym typeface="Courier New"/>
              </a:rPr>
              <a:t>print</a:t>
            </a:r>
            <a:r>
              <a:rPr lang="en-US" sz="3000" dirty="0">
                <a:solidFill>
                  <a:schemeClr val="lt1"/>
                </a:solidFill>
                <a:latin typeface="Courier"/>
                <a:ea typeface="Courier"/>
                <a:cs typeface="Courier"/>
                <a:sym typeface="Courier New"/>
              </a:rPr>
              <a:t>(</a:t>
            </a:r>
            <a:r>
              <a:rPr lang="en-US" sz="3000" i="0" u="none" strike="noStrike" cap="none" dirty="0">
                <a:solidFill>
                  <a:srgbClr val="00FF00"/>
                </a:solidFill>
                <a:latin typeface="Courier"/>
                <a:ea typeface="Courier"/>
                <a:cs typeface="Courier"/>
                <a:sym typeface="Courier New"/>
              </a:rPr>
              <a:t>big</a:t>
            </a:r>
            <a:r>
              <a:rPr lang="en-US" sz="3000" i="0" u="none" strike="noStrike" cap="none" dirty="0">
                <a:solidFill>
                  <a:schemeClr val="bg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w</a:t>
            </a:r>
          </a:p>
        </p:txBody>
      </p:sp>
      <p:sp>
        <p:nvSpPr>
          <p:cNvPr id="263" name="Shape 263"/>
          <p:cNvSpPr txBox="1"/>
          <p:nvPr/>
        </p:nvSpPr>
        <p:spPr>
          <a:xfrm>
            <a:off x="5495018" y="4958669"/>
            <a:ext cx="3631746" cy="2819400"/>
          </a:xfrm>
          <a:prstGeom prst="rect">
            <a:avLst/>
          </a:prstGeom>
          <a:noFill/>
          <a:ln w="76200" cap="flat" cmpd="sng">
            <a:solidFill>
              <a:srgbClr val="00FFFF"/>
            </a:solid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5400" u="none" strike="noStrike" cap="none" dirty="0">
                <a:solidFill>
                  <a:schemeClr val="lt1"/>
                </a:solidFill>
                <a:latin typeface="Arial" charset="0"/>
                <a:ea typeface="Arial" charset="0"/>
                <a:cs typeface="Arial" charset="0"/>
                <a:sym typeface="Cabin"/>
              </a:rPr>
              <a:t>Συνάρτηση</a:t>
            </a:r>
          </a:p>
          <a:p>
            <a:pPr marL="0" marR="0" lvl="0" indent="0" algn="ctr" rtl="0">
              <a:lnSpc>
                <a:spcPct val="100000"/>
              </a:lnSpc>
              <a:spcBef>
                <a:spcPts val="0"/>
              </a:spcBef>
              <a:spcAft>
                <a:spcPts val="0"/>
              </a:spcAft>
              <a:buClr>
                <a:schemeClr val="lt1"/>
              </a:buClr>
              <a:buSzPct val="25000"/>
              <a:buFont typeface="Cabin"/>
              <a:buNone/>
            </a:pPr>
            <a:r>
              <a:rPr lang="en-US" sz="5400" u="none" strike="noStrike" cap="none" dirty="0">
                <a:solidFill>
                  <a:schemeClr val="lt1"/>
                </a:solidFill>
                <a:latin typeface="Arial" charset="0"/>
                <a:ea typeface="Arial" charset="0"/>
                <a:cs typeface="Arial" charset="0"/>
                <a:sym typeface="Cabin"/>
              </a:rPr>
              <a:t>max()</a:t>
            </a:r>
          </a:p>
        </p:txBody>
      </p:sp>
      <p:cxnSp>
        <p:nvCxnSpPr>
          <p:cNvPr id="264" name="Shape 264"/>
          <p:cNvCxnSpPr>
            <a:cxnSpLocks/>
            <a:stCxn id="263" idx="1"/>
            <a:endCxn id="265" idx="3"/>
          </p:cNvCxnSpPr>
          <p:nvPr/>
        </p:nvCxnSpPr>
        <p:spPr>
          <a:xfrm flipH="1" flipV="1">
            <a:off x="4555332" y="6362019"/>
            <a:ext cx="939686" cy="6350"/>
          </a:xfrm>
          <a:prstGeom prst="straightConnector1">
            <a:avLst/>
          </a:prstGeom>
          <a:noFill/>
          <a:ln w="88900" cap="rnd" cmpd="sng">
            <a:solidFill>
              <a:schemeClr val="lt1"/>
            </a:solidFill>
            <a:prstDash val="solid"/>
            <a:miter/>
            <a:headEnd type="stealth" w="med" len="med"/>
            <a:tailEnd type="none" w="med" len="med"/>
          </a:ln>
        </p:spPr>
      </p:cxnSp>
      <p:sp>
        <p:nvSpPr>
          <p:cNvPr id="265" name="Shape 265"/>
          <p:cNvSpPr txBox="1"/>
          <p:nvPr/>
        </p:nvSpPr>
        <p:spPr>
          <a:xfrm>
            <a:off x="1171462" y="5790519"/>
            <a:ext cx="3383870" cy="1143000"/>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7F00"/>
              </a:buClr>
              <a:buSzPct val="25000"/>
              <a:buFont typeface="Arial"/>
              <a:buNone/>
            </a:pPr>
            <a:r>
              <a:rPr lang="en-US" sz="3600" dirty="0">
                <a:solidFill>
                  <a:srgbClr val="FF7F00"/>
                </a:solidFill>
              </a:rPr>
              <a:t>'</a:t>
            </a:r>
            <a:r>
              <a:rPr lang="en-US" sz="3600" u="none" strike="noStrike" cap="none" dirty="0">
                <a:solidFill>
                  <a:srgbClr val="FF7F00"/>
                </a:solidFill>
                <a:latin typeface="Arial" charset="0"/>
                <a:ea typeface="Arial" charset="0"/>
                <a:cs typeface="Arial" charset="0"/>
                <a:sym typeface="Cabin"/>
              </a:rPr>
              <a:t>Hello world</a:t>
            </a:r>
            <a:r>
              <a:rPr lang="en-US" sz="3600" dirty="0">
                <a:solidFill>
                  <a:srgbClr val="FF7F00"/>
                </a:solidFill>
              </a:rPr>
              <a:t>’</a:t>
            </a:r>
            <a:r>
              <a:rPr lang="en-US" sz="3600" u="none" strike="noStrike" cap="none" dirty="0">
                <a:solidFill>
                  <a:srgbClr val="FF7F00"/>
                </a:solidFill>
                <a:latin typeface="Arial" charset="0"/>
                <a:ea typeface="Arial" charset="0"/>
                <a:cs typeface="Arial" charset="0"/>
                <a:sym typeface="Cabin"/>
              </a:rPr>
              <a:t> </a:t>
            </a:r>
          </a:p>
          <a:p>
            <a:pPr marL="0" marR="0" lvl="0" indent="0" algn="ctr" rtl="0">
              <a:lnSpc>
                <a:spcPct val="100000"/>
              </a:lnSpc>
              <a:spcBef>
                <a:spcPts val="0"/>
              </a:spcBef>
              <a:spcAft>
                <a:spcPts val="0"/>
              </a:spcAft>
              <a:buClr>
                <a:srgbClr val="FF7F00"/>
              </a:buClr>
              <a:buSzPct val="25000"/>
              <a:buFont typeface="Cabin"/>
              <a:buNone/>
            </a:pPr>
            <a:r>
              <a:rPr lang="en-US" sz="3600" u="none" strike="noStrike" cap="none" dirty="0">
                <a:solidFill>
                  <a:srgbClr val="F3F3F3"/>
                </a:solidFill>
                <a:latin typeface="Arial" charset="0"/>
                <a:ea typeface="Arial" charset="0"/>
                <a:cs typeface="Arial" charset="0"/>
                <a:sym typeface="Cabin"/>
              </a:rPr>
              <a:t>(</a:t>
            </a:r>
            <a:r>
              <a:rPr lang="el-GR" sz="3600" u="none" strike="noStrike" cap="none" dirty="0">
                <a:solidFill>
                  <a:srgbClr val="F3F3F3"/>
                </a:solidFill>
                <a:latin typeface="Arial" charset="0"/>
                <a:ea typeface="Arial" charset="0"/>
                <a:cs typeface="Arial" charset="0"/>
                <a:sym typeface="Cabin"/>
              </a:rPr>
              <a:t>συμβολοσειρά</a:t>
            </a:r>
            <a:r>
              <a:rPr lang="en-US" sz="3600" u="none" strike="noStrike" cap="none" dirty="0">
                <a:solidFill>
                  <a:srgbClr val="F3F3F3"/>
                </a:solidFill>
                <a:latin typeface="Arial" charset="0"/>
                <a:ea typeface="Arial" charset="0"/>
                <a:cs typeface="Arial" charset="0"/>
                <a:sym typeface="Cabin"/>
              </a:rPr>
              <a:t>)</a:t>
            </a:r>
          </a:p>
        </p:txBody>
      </p:sp>
      <p:sp>
        <p:nvSpPr>
          <p:cNvPr id="266" name="Shape 266"/>
          <p:cNvSpPr txBox="1"/>
          <p:nvPr/>
        </p:nvSpPr>
        <p:spPr>
          <a:xfrm>
            <a:off x="10278834" y="5790519"/>
            <a:ext cx="3330574" cy="1143000"/>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00FF00"/>
              </a:buClr>
              <a:buSzPct val="25000"/>
              <a:buFont typeface="Arial"/>
              <a:buNone/>
            </a:pPr>
            <a:r>
              <a:rPr lang="en-US" sz="3600" dirty="0">
                <a:solidFill>
                  <a:srgbClr val="00FF00"/>
                </a:solidFill>
              </a:rPr>
              <a:t>'</a:t>
            </a:r>
            <a:r>
              <a:rPr lang="en-US" sz="3600" u="none" strike="noStrike" cap="none" dirty="0">
                <a:solidFill>
                  <a:srgbClr val="00FF00"/>
                </a:solidFill>
                <a:latin typeface="Arial" charset="0"/>
                <a:ea typeface="Arial" charset="0"/>
                <a:cs typeface="Arial" charset="0"/>
                <a:sym typeface="Cabin"/>
              </a:rPr>
              <a:t>w</a:t>
            </a:r>
            <a:r>
              <a:rPr lang="en-US" sz="3600" dirty="0">
                <a:solidFill>
                  <a:srgbClr val="00FF00"/>
                </a:solidFill>
              </a:rPr>
              <a:t>'</a:t>
            </a:r>
          </a:p>
          <a:p>
            <a:pPr marL="0" marR="0" lvl="0" indent="0" algn="ctr" rtl="0">
              <a:lnSpc>
                <a:spcPct val="100000"/>
              </a:lnSpc>
              <a:spcBef>
                <a:spcPts val="0"/>
              </a:spcBef>
              <a:spcAft>
                <a:spcPts val="0"/>
              </a:spcAft>
              <a:buClr>
                <a:srgbClr val="00FF00"/>
              </a:buClr>
              <a:buSzPct val="25000"/>
              <a:buFont typeface="Cabin"/>
              <a:buNone/>
            </a:pPr>
            <a:r>
              <a:rPr lang="en-US" sz="3600" u="none" strike="noStrike" cap="none" dirty="0">
                <a:solidFill>
                  <a:srgbClr val="FFFFFF"/>
                </a:solidFill>
                <a:latin typeface="Arial" charset="0"/>
                <a:ea typeface="Arial" charset="0"/>
                <a:cs typeface="Arial" charset="0"/>
                <a:sym typeface="Cabin"/>
              </a:rPr>
              <a:t>(</a:t>
            </a:r>
            <a:r>
              <a:rPr lang="el-GR" sz="3600" u="none" strike="noStrike" cap="none" dirty="0">
                <a:solidFill>
                  <a:srgbClr val="F3F3F3"/>
                </a:solidFill>
                <a:latin typeface="Arial" charset="0"/>
                <a:ea typeface="Arial" charset="0"/>
                <a:cs typeface="Arial" charset="0"/>
                <a:sym typeface="Cabin"/>
              </a:rPr>
              <a:t>συμβολοσειρά</a:t>
            </a:r>
            <a:r>
              <a:rPr lang="en-US" sz="3600" u="none" strike="noStrike" cap="none" dirty="0">
                <a:solidFill>
                  <a:srgbClr val="FFFFFF"/>
                </a:solidFill>
                <a:latin typeface="Arial" charset="0"/>
                <a:ea typeface="Arial" charset="0"/>
                <a:cs typeface="Arial" charset="0"/>
                <a:sym typeface="Cabin"/>
              </a:rPr>
              <a:t>)</a:t>
            </a:r>
          </a:p>
        </p:txBody>
      </p:sp>
      <p:cxnSp>
        <p:nvCxnSpPr>
          <p:cNvPr id="267" name="Shape 267"/>
          <p:cNvCxnSpPr>
            <a:cxnSpLocks/>
            <a:stCxn id="266" idx="1"/>
            <a:endCxn id="263" idx="3"/>
          </p:cNvCxnSpPr>
          <p:nvPr/>
        </p:nvCxnSpPr>
        <p:spPr>
          <a:xfrm flipH="1">
            <a:off x="9126764" y="6362019"/>
            <a:ext cx="1152070" cy="6350"/>
          </a:xfrm>
          <a:prstGeom prst="straightConnector1">
            <a:avLst/>
          </a:prstGeom>
          <a:noFill/>
          <a:ln w="88900" cap="rnd" cmpd="sng">
            <a:solidFill>
              <a:schemeClr val="lt1"/>
            </a:solidFill>
            <a:prstDash val="solid"/>
            <a:miter/>
            <a:headEnd type="stealth" w="med" len="med"/>
            <a:tailEnd type="none" w="med" len="med"/>
          </a:ln>
        </p:spPr>
      </p:cxnSp>
      <p:sp>
        <p:nvSpPr>
          <p:cNvPr id="268" name="Shape 268"/>
          <p:cNvSpPr txBox="1"/>
          <p:nvPr/>
        </p:nvSpPr>
        <p:spPr>
          <a:xfrm>
            <a:off x="9718676" y="2196998"/>
            <a:ext cx="6130018" cy="330141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3600" u="none" strike="noStrike" cap="none" dirty="0">
                <a:solidFill>
                  <a:schemeClr val="lt1"/>
                </a:solidFill>
                <a:latin typeface="Arial" charset="0"/>
                <a:ea typeface="Arial" charset="0"/>
                <a:cs typeface="Arial" charset="0"/>
                <a:sym typeface="Cabin"/>
              </a:rPr>
              <a:t>Μια </a:t>
            </a:r>
            <a:r>
              <a:rPr lang="el-GR" sz="3600" dirty="0">
                <a:solidFill>
                  <a:srgbClr val="FF00FF"/>
                </a:solidFill>
                <a:latin typeface="Arial" charset="0"/>
                <a:cs typeface="Arial" charset="0"/>
                <a:sym typeface="Cabin"/>
              </a:rPr>
              <a:t>συνάρτηση</a:t>
            </a:r>
            <a:r>
              <a:rPr lang="el-GR" sz="3600" u="none" strike="noStrike" cap="none" dirty="0">
                <a:solidFill>
                  <a:schemeClr val="lt1"/>
                </a:solidFill>
                <a:latin typeface="Arial" charset="0"/>
                <a:ea typeface="Arial" charset="0"/>
                <a:cs typeface="Arial" charset="0"/>
                <a:sym typeface="Cabin"/>
              </a:rPr>
              <a:t> είναι </a:t>
            </a:r>
            <a:r>
              <a:rPr lang="el-GR" sz="3600" dirty="0">
                <a:solidFill>
                  <a:srgbClr val="FF00FF"/>
                </a:solidFill>
                <a:latin typeface="Arial" charset="0"/>
                <a:cs typeface="Arial" charset="0"/>
                <a:sym typeface="Cabin"/>
              </a:rPr>
              <a:t>αποθηκευμένος</a:t>
            </a:r>
            <a:r>
              <a:rPr lang="el-GR" sz="3600" u="none" strike="noStrike" cap="none" dirty="0">
                <a:solidFill>
                  <a:schemeClr val="lt1"/>
                </a:solidFill>
                <a:latin typeface="Arial" charset="0"/>
                <a:ea typeface="Arial" charset="0"/>
                <a:cs typeface="Arial" charset="0"/>
                <a:sym typeface="Cabin"/>
              </a:rPr>
              <a:t> κώδικας που χρησιμοποιούμε. Μια συνάρτηση λαμβάνει κάποια </a:t>
            </a:r>
            <a:r>
              <a:rPr lang="el-GR" sz="3600" dirty="0">
                <a:solidFill>
                  <a:srgbClr val="FF7F00"/>
                </a:solidFill>
                <a:latin typeface="Arial" charset="0"/>
                <a:cs typeface="Arial" charset="0"/>
                <a:sym typeface="Cabin"/>
              </a:rPr>
              <a:t>είσοδο</a:t>
            </a:r>
            <a:r>
              <a:rPr lang="el-GR" sz="3600" u="none" strike="noStrike" cap="none" dirty="0">
                <a:solidFill>
                  <a:schemeClr val="lt1"/>
                </a:solidFill>
                <a:latin typeface="Arial" charset="0"/>
                <a:ea typeface="Arial" charset="0"/>
                <a:cs typeface="Arial" charset="0"/>
                <a:sym typeface="Cabin"/>
              </a:rPr>
              <a:t> και παράγει μια </a:t>
            </a:r>
            <a:r>
              <a:rPr lang="el-GR" sz="3600" dirty="0">
                <a:solidFill>
                  <a:srgbClr val="00FF00"/>
                </a:solidFill>
                <a:latin typeface="Arial" charset="0"/>
                <a:cs typeface="Arial" charset="0"/>
                <a:sym typeface="Cabin"/>
              </a:rPr>
              <a:t>έξοδο</a:t>
            </a:r>
            <a:r>
              <a:rPr lang="el-GR" sz="3600" u="none" strike="noStrike" cap="none" dirty="0">
                <a:solidFill>
                  <a:schemeClr val="lt1"/>
                </a:solidFill>
                <a:latin typeface="Arial" charset="0"/>
                <a:ea typeface="Arial" charset="0"/>
                <a:cs typeface="Arial" charset="0"/>
                <a:sym typeface="Cabin"/>
              </a:rPr>
              <a:t>.</a:t>
            </a:r>
            <a:endParaRPr lang="en-US" sz="3600" u="none" strike="noStrike" cap="none" dirty="0">
              <a:solidFill>
                <a:schemeClr val="lt1"/>
              </a:solidFill>
              <a:latin typeface="Arial" charset="0"/>
              <a:ea typeface="Arial" charset="0"/>
              <a:cs typeface="Arial" charset="0"/>
              <a:sym typeface="Cabin"/>
            </a:endParaRPr>
          </a:p>
        </p:txBody>
      </p:sp>
      <p:sp>
        <p:nvSpPr>
          <p:cNvPr id="269" name="Shape 269"/>
          <p:cNvSpPr txBox="1"/>
          <p:nvPr/>
        </p:nvSpPr>
        <p:spPr>
          <a:xfrm>
            <a:off x="3690258" y="8108269"/>
            <a:ext cx="7805056" cy="6222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3600" u="none" strike="noStrike" cap="none" dirty="0">
                <a:solidFill>
                  <a:schemeClr val="lt1"/>
                </a:solidFill>
                <a:latin typeface="Arial" charset="0"/>
                <a:ea typeface="Arial" charset="0"/>
                <a:cs typeface="Arial" charset="0"/>
                <a:sym typeface="Cabin"/>
              </a:rPr>
              <a:t>Ο </a:t>
            </a:r>
            <a:r>
              <a:rPr lang="en-US" sz="3600" u="none" strike="noStrike" cap="none" dirty="0">
                <a:solidFill>
                  <a:schemeClr val="lt1"/>
                </a:solidFill>
                <a:latin typeface="Arial" charset="0"/>
                <a:ea typeface="Arial" charset="0"/>
                <a:cs typeface="Arial" charset="0"/>
                <a:sym typeface="Cabin"/>
              </a:rPr>
              <a:t>Guido </a:t>
            </a:r>
            <a:r>
              <a:rPr lang="el-GR" sz="3600" u="none" strike="noStrike" cap="none" dirty="0">
                <a:solidFill>
                  <a:schemeClr val="lt1"/>
                </a:solidFill>
                <a:latin typeface="Arial" charset="0"/>
                <a:ea typeface="Arial" charset="0"/>
                <a:cs typeface="Arial" charset="0"/>
                <a:sym typeface="Cabin"/>
              </a:rPr>
              <a:t>έγραψε αυτόν τον κωδικό</a:t>
            </a:r>
            <a:endParaRPr lang="en-US" sz="3600" u="none" strike="noStrike" cap="none" dirty="0">
              <a:solidFill>
                <a:schemeClr val="lt1"/>
              </a:solidFill>
              <a:latin typeface="Arial" charset="0"/>
              <a:ea typeface="Arial" charset="0"/>
              <a:cs typeface="Arial" charset="0"/>
              <a:sym typeface="Cabin"/>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60"/>
        <p:cNvGrpSpPr/>
        <p:nvPr/>
      </p:nvGrpSpPr>
      <p:grpSpPr>
        <a:xfrm>
          <a:off x="0" y="0"/>
          <a:ext cx="0" cy="0"/>
          <a:chOff x="0" y="0"/>
          <a:chExt cx="0" cy="0"/>
        </a:xfrm>
      </p:grpSpPr>
      <p:sp>
        <p:nvSpPr>
          <p:cNvPr id="261" name="Shape 261"/>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00FF"/>
              </a:buClr>
              <a:buSzPct val="25000"/>
              <a:buFont typeface="Cabin"/>
              <a:buNone/>
            </a:pPr>
            <a:r>
              <a:rPr lang="el-GR" sz="7600" u="none" strike="noStrike" cap="none" dirty="0">
                <a:solidFill>
                  <a:srgbClr val="FFD966"/>
                </a:solidFill>
                <a:latin typeface="Arial" charset="0"/>
                <a:ea typeface="Arial" charset="0"/>
                <a:cs typeface="Arial" charset="0"/>
                <a:sym typeface="Cabin"/>
              </a:rPr>
              <a:t>Η Συνάρτηση </a:t>
            </a:r>
            <a:r>
              <a:rPr lang="en-US" sz="7600" u="none" strike="noStrike" cap="none" dirty="0">
                <a:solidFill>
                  <a:srgbClr val="FFD966"/>
                </a:solidFill>
                <a:latin typeface="Arial" charset="0"/>
                <a:ea typeface="Arial" charset="0"/>
                <a:cs typeface="Arial" charset="0"/>
                <a:sym typeface="Cabin"/>
              </a:rPr>
              <a:t>max</a:t>
            </a:r>
          </a:p>
        </p:txBody>
      </p:sp>
      <p:sp>
        <p:nvSpPr>
          <p:cNvPr id="262" name="Shape 262"/>
          <p:cNvSpPr txBox="1"/>
          <p:nvPr/>
        </p:nvSpPr>
        <p:spPr>
          <a:xfrm>
            <a:off x="1200150" y="2616200"/>
            <a:ext cx="7132199" cy="16638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a:solidFill>
                  <a:srgbClr val="00FF00"/>
                </a:solidFill>
                <a:latin typeface="Courier"/>
                <a:ea typeface="Courier"/>
                <a:cs typeface="Courier"/>
                <a:sym typeface="Courier New"/>
              </a:rPr>
              <a:t>big</a:t>
            </a:r>
            <a:r>
              <a:rPr lang="en-US" sz="3000" i="0" u="none" strike="noStrike" cap="none" dirty="0">
                <a:solidFill>
                  <a:schemeClr val="lt1"/>
                </a:solidFill>
                <a:latin typeface="Courier"/>
                <a:ea typeface="Courier"/>
                <a:cs typeface="Courier"/>
                <a:sym typeface="Courier New"/>
              </a:rPr>
              <a:t> = </a:t>
            </a:r>
            <a:r>
              <a:rPr lang="en-US" sz="3000" i="0" u="none" strike="noStrike" cap="none" dirty="0">
                <a:solidFill>
                  <a:srgbClr val="FF00FF"/>
                </a:solidFill>
                <a:latin typeface="Courier"/>
                <a:ea typeface="Courier"/>
                <a:cs typeface="Courier"/>
                <a:sym typeface="Courier New"/>
              </a:rPr>
              <a:t>max</a:t>
            </a:r>
            <a:r>
              <a:rPr lang="en-US" sz="3000" i="0" u="none" strike="noStrike" cap="none" dirty="0">
                <a:solidFill>
                  <a:schemeClr val="lt1"/>
                </a:solidFill>
                <a:latin typeface="Courier"/>
                <a:ea typeface="Courier"/>
                <a:cs typeface="Courier"/>
                <a:sym typeface="Courier New"/>
              </a:rPr>
              <a:t>('Hello world')</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a:solidFill>
                  <a:srgbClr val="FFFF00"/>
                </a:solidFill>
                <a:latin typeface="Courier"/>
                <a:ea typeface="Courier"/>
                <a:cs typeface="Courier"/>
                <a:sym typeface="Courier New"/>
              </a:rPr>
              <a:t>print</a:t>
            </a:r>
            <a:r>
              <a:rPr lang="en-US" sz="3000" dirty="0">
                <a:solidFill>
                  <a:schemeClr val="lt1"/>
                </a:solidFill>
                <a:latin typeface="Courier"/>
                <a:ea typeface="Courier"/>
                <a:cs typeface="Courier"/>
                <a:sym typeface="Courier New"/>
              </a:rPr>
              <a:t>(</a:t>
            </a:r>
            <a:r>
              <a:rPr lang="en-US" sz="3000" i="0" u="none" strike="noStrike" cap="none" dirty="0">
                <a:solidFill>
                  <a:srgbClr val="00FF00"/>
                </a:solidFill>
                <a:latin typeface="Courier"/>
                <a:ea typeface="Courier"/>
                <a:cs typeface="Courier"/>
                <a:sym typeface="Courier New"/>
              </a:rPr>
              <a:t>big</a:t>
            </a:r>
            <a:r>
              <a:rPr lang="en-US" sz="3000" i="0" u="none" strike="noStrike" cap="none" dirty="0">
                <a:solidFill>
                  <a:schemeClr val="bg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w</a:t>
            </a:r>
          </a:p>
        </p:txBody>
      </p:sp>
      <p:sp>
        <p:nvSpPr>
          <p:cNvPr id="263" name="Shape 263"/>
          <p:cNvSpPr txBox="1"/>
          <p:nvPr/>
        </p:nvSpPr>
        <p:spPr>
          <a:xfrm>
            <a:off x="5495018" y="4958669"/>
            <a:ext cx="3631746" cy="2819400"/>
          </a:xfrm>
          <a:prstGeom prst="rect">
            <a:avLst/>
          </a:prstGeom>
          <a:noFill/>
          <a:ln w="76200" cap="flat" cmpd="sng">
            <a:solidFill>
              <a:srgbClr val="00FFFF"/>
            </a:solidFill>
            <a:prstDash val="solid"/>
            <a:round/>
            <a:headEnd type="none" w="med" len="med"/>
            <a:tailEnd type="none" w="med" len="med"/>
          </a:ln>
        </p:spPr>
        <p:txBody>
          <a:bodyPr lIns="0" tIns="0" rIns="0" bIns="0" anchor="ctr" anchorCtr="0">
            <a:noAutofit/>
          </a:bodyPr>
          <a:lstStyle/>
          <a:p>
            <a:pPr marL="261938" lvl="0">
              <a:buClr>
                <a:srgbClr val="FFFF00"/>
              </a:buClr>
              <a:buSzPct val="25000"/>
            </a:pPr>
            <a:r>
              <a:rPr lang="en-US" sz="2400" dirty="0">
                <a:solidFill>
                  <a:srgbClr val="FFFF00"/>
                </a:solidFill>
                <a:latin typeface="Courier"/>
                <a:ea typeface="Courier"/>
                <a:cs typeface="Courier"/>
                <a:sym typeface="Courier New"/>
              </a:rPr>
              <a:t>def</a:t>
            </a:r>
            <a:r>
              <a:rPr lang="en-US" sz="2400" dirty="0">
                <a:solidFill>
                  <a:schemeClr val="lt1"/>
                </a:solidFill>
                <a:latin typeface="Courier"/>
                <a:ea typeface="Courier"/>
                <a:cs typeface="Courier"/>
                <a:sym typeface="Courier New"/>
              </a:rPr>
              <a:t> max(</a:t>
            </a:r>
            <a:r>
              <a:rPr lang="en-US" sz="2400" dirty="0" err="1">
                <a:solidFill>
                  <a:srgbClr val="00FDFF"/>
                </a:solidFill>
                <a:latin typeface="Courier"/>
                <a:ea typeface="Courier"/>
                <a:cs typeface="Courier"/>
                <a:sym typeface="Courier New"/>
              </a:rPr>
              <a:t>inp</a:t>
            </a:r>
            <a:r>
              <a:rPr lang="en-US" sz="2400" dirty="0">
                <a:solidFill>
                  <a:schemeClr val="lt1"/>
                </a:solidFill>
                <a:latin typeface="Courier"/>
                <a:ea typeface="Courier"/>
                <a:cs typeface="Courier"/>
                <a:sym typeface="Courier New"/>
              </a:rPr>
              <a:t>):</a:t>
            </a:r>
          </a:p>
          <a:p>
            <a:pPr marL="261938" lvl="0">
              <a:buClr>
                <a:schemeClr val="lt1"/>
              </a:buClr>
              <a:buSzPct val="25000"/>
            </a:pPr>
            <a:r>
              <a:rPr lang="en-US" sz="2400" dirty="0">
                <a:solidFill>
                  <a:schemeClr val="lt1"/>
                </a:solidFill>
                <a:latin typeface="Courier"/>
                <a:ea typeface="Courier"/>
                <a:cs typeface="Courier"/>
                <a:sym typeface="Courier New"/>
              </a:rPr>
              <a:t>    blah</a:t>
            </a:r>
          </a:p>
          <a:p>
            <a:pPr marL="261938" lvl="0">
              <a:buClr>
                <a:schemeClr val="lt1"/>
              </a:buClr>
              <a:buSzPct val="25000"/>
            </a:pPr>
            <a:r>
              <a:rPr lang="en-US" sz="2400" dirty="0">
                <a:solidFill>
                  <a:schemeClr val="lt1"/>
                </a:solidFill>
                <a:latin typeface="Courier"/>
                <a:ea typeface="Courier"/>
                <a:cs typeface="Courier"/>
                <a:sym typeface="Courier New"/>
              </a:rPr>
              <a:t>    blah</a:t>
            </a:r>
          </a:p>
          <a:p>
            <a:pPr marL="261938" lvl="0">
              <a:buClr>
                <a:schemeClr val="lt1"/>
              </a:buClr>
              <a:buSzPct val="25000"/>
            </a:pPr>
            <a:r>
              <a:rPr lang="en-US" sz="2400" dirty="0">
                <a:solidFill>
                  <a:schemeClr val="lt1"/>
                </a:solidFill>
                <a:latin typeface="Courier"/>
                <a:ea typeface="Courier"/>
                <a:cs typeface="Courier"/>
                <a:sym typeface="Courier New"/>
              </a:rPr>
              <a:t>    </a:t>
            </a:r>
            <a:r>
              <a:rPr lang="en-US" sz="2400" dirty="0">
                <a:solidFill>
                  <a:srgbClr val="FFFF00"/>
                </a:solidFill>
                <a:latin typeface="Courier"/>
                <a:ea typeface="Courier"/>
                <a:cs typeface="Courier"/>
                <a:sym typeface="Courier New"/>
              </a:rPr>
              <a:t>for</a:t>
            </a:r>
            <a:r>
              <a:rPr lang="en-US" sz="2400" dirty="0">
                <a:solidFill>
                  <a:schemeClr val="lt1"/>
                </a:solidFill>
                <a:latin typeface="Courier"/>
                <a:ea typeface="Courier"/>
                <a:cs typeface="Courier"/>
                <a:sym typeface="Courier New"/>
              </a:rPr>
              <a:t> x </a:t>
            </a:r>
            <a:r>
              <a:rPr lang="en-US" sz="2400" dirty="0">
                <a:solidFill>
                  <a:srgbClr val="FFFF00"/>
                </a:solidFill>
                <a:latin typeface="Courier"/>
                <a:ea typeface="Courier"/>
                <a:cs typeface="Courier"/>
                <a:sym typeface="Courier New"/>
              </a:rPr>
              <a:t>in</a:t>
            </a:r>
            <a:r>
              <a:rPr lang="en-US" sz="2400" dirty="0">
                <a:solidFill>
                  <a:schemeClr val="lt1"/>
                </a:solidFill>
                <a:latin typeface="Courier"/>
                <a:ea typeface="Courier"/>
                <a:cs typeface="Courier"/>
                <a:sym typeface="Courier New"/>
              </a:rPr>
              <a:t> </a:t>
            </a:r>
            <a:r>
              <a:rPr lang="en-US" sz="2400" dirty="0" err="1">
                <a:solidFill>
                  <a:srgbClr val="00FDFF"/>
                </a:solidFill>
                <a:latin typeface="Courier"/>
                <a:ea typeface="Courier"/>
                <a:cs typeface="Courier"/>
                <a:sym typeface="Courier New"/>
              </a:rPr>
              <a:t>inp</a:t>
            </a:r>
            <a:r>
              <a:rPr lang="en-US" sz="2400" dirty="0">
                <a:solidFill>
                  <a:schemeClr val="lt1"/>
                </a:solidFill>
                <a:latin typeface="Courier"/>
                <a:ea typeface="Courier"/>
                <a:cs typeface="Courier"/>
                <a:sym typeface="Courier New"/>
              </a:rPr>
              <a:t>:</a:t>
            </a:r>
          </a:p>
          <a:p>
            <a:pPr marL="261938" lvl="0">
              <a:buClr>
                <a:schemeClr val="lt1"/>
              </a:buClr>
              <a:buSzPct val="25000"/>
            </a:pPr>
            <a:r>
              <a:rPr lang="en-US" sz="2400" dirty="0">
                <a:solidFill>
                  <a:schemeClr val="lt1"/>
                </a:solidFill>
                <a:latin typeface="Courier"/>
                <a:ea typeface="Courier"/>
                <a:cs typeface="Courier"/>
                <a:sym typeface="Courier New"/>
              </a:rPr>
              <a:t>      blah</a:t>
            </a:r>
          </a:p>
          <a:p>
            <a:pPr marL="261938" lvl="0">
              <a:buClr>
                <a:schemeClr val="lt1"/>
              </a:buClr>
              <a:buSzPct val="25000"/>
            </a:pPr>
            <a:r>
              <a:rPr lang="en-US" sz="2400" dirty="0">
                <a:solidFill>
                  <a:schemeClr val="lt1"/>
                </a:solidFill>
                <a:latin typeface="Courier"/>
                <a:ea typeface="Courier"/>
                <a:cs typeface="Courier"/>
                <a:sym typeface="Courier New"/>
              </a:rPr>
              <a:t>      blah</a:t>
            </a:r>
            <a:endParaRPr lang="en-US" sz="2400" u="none" strike="noStrike" cap="none" dirty="0">
              <a:solidFill>
                <a:schemeClr val="lt1"/>
              </a:solidFill>
              <a:latin typeface="Courier"/>
              <a:ea typeface="Arial" charset="0"/>
              <a:cs typeface="Arial" charset="0"/>
              <a:sym typeface="Cabin"/>
            </a:endParaRPr>
          </a:p>
        </p:txBody>
      </p:sp>
      <p:cxnSp>
        <p:nvCxnSpPr>
          <p:cNvPr id="264" name="Shape 264"/>
          <p:cNvCxnSpPr>
            <a:cxnSpLocks/>
            <a:stCxn id="263" idx="1"/>
            <a:endCxn id="265" idx="3"/>
          </p:cNvCxnSpPr>
          <p:nvPr/>
        </p:nvCxnSpPr>
        <p:spPr>
          <a:xfrm flipH="1" flipV="1">
            <a:off x="4555332" y="6362019"/>
            <a:ext cx="939686" cy="6350"/>
          </a:xfrm>
          <a:prstGeom prst="straightConnector1">
            <a:avLst/>
          </a:prstGeom>
          <a:noFill/>
          <a:ln w="88900" cap="rnd" cmpd="sng">
            <a:solidFill>
              <a:schemeClr val="lt1"/>
            </a:solidFill>
            <a:prstDash val="solid"/>
            <a:miter/>
            <a:headEnd type="stealth" w="med" len="med"/>
            <a:tailEnd type="none" w="med" len="med"/>
          </a:ln>
        </p:spPr>
      </p:cxnSp>
      <p:sp>
        <p:nvSpPr>
          <p:cNvPr id="265" name="Shape 265"/>
          <p:cNvSpPr txBox="1"/>
          <p:nvPr/>
        </p:nvSpPr>
        <p:spPr>
          <a:xfrm>
            <a:off x="1171462" y="5790519"/>
            <a:ext cx="3383870" cy="1143000"/>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7F00"/>
              </a:buClr>
              <a:buSzPct val="25000"/>
              <a:buFont typeface="Arial"/>
              <a:buNone/>
            </a:pPr>
            <a:r>
              <a:rPr lang="en-US" sz="3600" dirty="0">
                <a:solidFill>
                  <a:srgbClr val="FF7F00"/>
                </a:solidFill>
              </a:rPr>
              <a:t>'</a:t>
            </a:r>
            <a:r>
              <a:rPr lang="en-US" sz="3600" u="none" strike="noStrike" cap="none" dirty="0">
                <a:solidFill>
                  <a:srgbClr val="FF7F00"/>
                </a:solidFill>
                <a:latin typeface="Arial" charset="0"/>
                <a:ea typeface="Arial" charset="0"/>
                <a:cs typeface="Arial" charset="0"/>
                <a:sym typeface="Cabin"/>
              </a:rPr>
              <a:t>Hello world</a:t>
            </a:r>
            <a:r>
              <a:rPr lang="en-US" sz="3600" dirty="0">
                <a:solidFill>
                  <a:srgbClr val="FF7F00"/>
                </a:solidFill>
              </a:rPr>
              <a:t>’</a:t>
            </a:r>
            <a:r>
              <a:rPr lang="en-US" sz="3600" u="none" strike="noStrike" cap="none" dirty="0">
                <a:solidFill>
                  <a:srgbClr val="FF7F00"/>
                </a:solidFill>
                <a:latin typeface="Arial" charset="0"/>
                <a:ea typeface="Arial" charset="0"/>
                <a:cs typeface="Arial" charset="0"/>
                <a:sym typeface="Cabin"/>
              </a:rPr>
              <a:t> </a:t>
            </a:r>
          </a:p>
          <a:p>
            <a:pPr marL="0" marR="0" lvl="0" indent="0" algn="ctr" rtl="0">
              <a:lnSpc>
                <a:spcPct val="100000"/>
              </a:lnSpc>
              <a:spcBef>
                <a:spcPts val="0"/>
              </a:spcBef>
              <a:spcAft>
                <a:spcPts val="0"/>
              </a:spcAft>
              <a:buClr>
                <a:srgbClr val="FF7F00"/>
              </a:buClr>
              <a:buSzPct val="25000"/>
              <a:buFont typeface="Cabin"/>
              <a:buNone/>
            </a:pPr>
            <a:r>
              <a:rPr lang="en-US" sz="3600" u="none" strike="noStrike" cap="none" dirty="0">
                <a:solidFill>
                  <a:srgbClr val="F3F3F3"/>
                </a:solidFill>
                <a:latin typeface="Arial" charset="0"/>
                <a:ea typeface="Arial" charset="0"/>
                <a:cs typeface="Arial" charset="0"/>
                <a:sym typeface="Cabin"/>
              </a:rPr>
              <a:t>(</a:t>
            </a:r>
            <a:r>
              <a:rPr lang="el-GR" sz="3600" u="none" strike="noStrike" cap="none" dirty="0">
                <a:solidFill>
                  <a:srgbClr val="F3F3F3"/>
                </a:solidFill>
                <a:latin typeface="Arial" charset="0"/>
                <a:ea typeface="Arial" charset="0"/>
                <a:cs typeface="Arial" charset="0"/>
                <a:sym typeface="Cabin"/>
              </a:rPr>
              <a:t>συμβολοσειρά</a:t>
            </a:r>
            <a:r>
              <a:rPr lang="en-US" sz="3600" u="none" strike="noStrike" cap="none" dirty="0">
                <a:solidFill>
                  <a:srgbClr val="F3F3F3"/>
                </a:solidFill>
                <a:latin typeface="Arial" charset="0"/>
                <a:ea typeface="Arial" charset="0"/>
                <a:cs typeface="Arial" charset="0"/>
                <a:sym typeface="Cabin"/>
              </a:rPr>
              <a:t>)</a:t>
            </a:r>
          </a:p>
        </p:txBody>
      </p:sp>
      <p:sp>
        <p:nvSpPr>
          <p:cNvPr id="266" name="Shape 266"/>
          <p:cNvSpPr txBox="1"/>
          <p:nvPr/>
        </p:nvSpPr>
        <p:spPr>
          <a:xfrm>
            <a:off x="10278834" y="5790519"/>
            <a:ext cx="3330574" cy="1143000"/>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00FF00"/>
              </a:buClr>
              <a:buSzPct val="25000"/>
              <a:buFont typeface="Arial"/>
              <a:buNone/>
            </a:pPr>
            <a:r>
              <a:rPr lang="en-US" sz="3600" dirty="0">
                <a:solidFill>
                  <a:srgbClr val="00FF00"/>
                </a:solidFill>
              </a:rPr>
              <a:t>'</a:t>
            </a:r>
            <a:r>
              <a:rPr lang="en-US" sz="3600" u="none" strike="noStrike" cap="none" dirty="0">
                <a:solidFill>
                  <a:srgbClr val="00FF00"/>
                </a:solidFill>
                <a:latin typeface="Arial" charset="0"/>
                <a:ea typeface="Arial" charset="0"/>
                <a:cs typeface="Arial" charset="0"/>
                <a:sym typeface="Cabin"/>
              </a:rPr>
              <a:t>w</a:t>
            </a:r>
            <a:r>
              <a:rPr lang="en-US" sz="3600" dirty="0">
                <a:solidFill>
                  <a:srgbClr val="00FF00"/>
                </a:solidFill>
              </a:rPr>
              <a:t>'</a:t>
            </a:r>
          </a:p>
          <a:p>
            <a:pPr marL="0" marR="0" lvl="0" indent="0" algn="ctr" rtl="0">
              <a:lnSpc>
                <a:spcPct val="100000"/>
              </a:lnSpc>
              <a:spcBef>
                <a:spcPts val="0"/>
              </a:spcBef>
              <a:spcAft>
                <a:spcPts val="0"/>
              </a:spcAft>
              <a:buClr>
                <a:srgbClr val="00FF00"/>
              </a:buClr>
              <a:buSzPct val="25000"/>
              <a:buFont typeface="Cabin"/>
              <a:buNone/>
            </a:pPr>
            <a:r>
              <a:rPr lang="en-US" sz="3600" u="none" strike="noStrike" cap="none" dirty="0">
                <a:solidFill>
                  <a:srgbClr val="FFFFFF"/>
                </a:solidFill>
                <a:latin typeface="Arial" charset="0"/>
                <a:ea typeface="Arial" charset="0"/>
                <a:cs typeface="Arial" charset="0"/>
                <a:sym typeface="Cabin"/>
              </a:rPr>
              <a:t>(</a:t>
            </a:r>
            <a:r>
              <a:rPr lang="el-GR" sz="3600" u="none" strike="noStrike" cap="none" dirty="0">
                <a:solidFill>
                  <a:srgbClr val="F3F3F3"/>
                </a:solidFill>
                <a:latin typeface="Arial" charset="0"/>
                <a:ea typeface="Arial" charset="0"/>
                <a:cs typeface="Arial" charset="0"/>
                <a:sym typeface="Cabin"/>
              </a:rPr>
              <a:t>συμβολοσειρά</a:t>
            </a:r>
            <a:r>
              <a:rPr lang="en-US" sz="3600" u="none" strike="noStrike" cap="none" dirty="0">
                <a:solidFill>
                  <a:srgbClr val="FFFFFF"/>
                </a:solidFill>
                <a:latin typeface="Arial" charset="0"/>
                <a:ea typeface="Arial" charset="0"/>
                <a:cs typeface="Arial" charset="0"/>
                <a:sym typeface="Cabin"/>
              </a:rPr>
              <a:t>)</a:t>
            </a:r>
          </a:p>
        </p:txBody>
      </p:sp>
      <p:cxnSp>
        <p:nvCxnSpPr>
          <p:cNvPr id="267" name="Shape 267"/>
          <p:cNvCxnSpPr>
            <a:cxnSpLocks/>
            <a:stCxn id="266" idx="1"/>
            <a:endCxn id="263" idx="3"/>
          </p:cNvCxnSpPr>
          <p:nvPr/>
        </p:nvCxnSpPr>
        <p:spPr>
          <a:xfrm flipH="1">
            <a:off x="9126764" y="6362019"/>
            <a:ext cx="1152070" cy="6350"/>
          </a:xfrm>
          <a:prstGeom prst="straightConnector1">
            <a:avLst/>
          </a:prstGeom>
          <a:noFill/>
          <a:ln w="88900" cap="rnd" cmpd="sng">
            <a:solidFill>
              <a:schemeClr val="lt1"/>
            </a:solidFill>
            <a:prstDash val="solid"/>
            <a:miter/>
            <a:headEnd type="stealth" w="med" len="med"/>
            <a:tailEnd type="none" w="med" len="med"/>
          </a:ln>
        </p:spPr>
      </p:cxnSp>
      <p:sp>
        <p:nvSpPr>
          <p:cNvPr id="268" name="Shape 268"/>
          <p:cNvSpPr txBox="1"/>
          <p:nvPr/>
        </p:nvSpPr>
        <p:spPr>
          <a:xfrm>
            <a:off x="9718676" y="2196998"/>
            <a:ext cx="6130018" cy="330141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3600" u="none" strike="noStrike" cap="none" dirty="0">
                <a:solidFill>
                  <a:schemeClr val="lt1"/>
                </a:solidFill>
                <a:latin typeface="Arial" charset="0"/>
                <a:ea typeface="Arial" charset="0"/>
                <a:cs typeface="Arial" charset="0"/>
                <a:sym typeface="Cabin"/>
              </a:rPr>
              <a:t>Μια </a:t>
            </a:r>
            <a:r>
              <a:rPr lang="el-GR" sz="3600" dirty="0">
                <a:solidFill>
                  <a:srgbClr val="FF00FF"/>
                </a:solidFill>
                <a:latin typeface="Arial" charset="0"/>
                <a:cs typeface="Arial" charset="0"/>
                <a:sym typeface="Cabin"/>
              </a:rPr>
              <a:t>συνάρτηση</a:t>
            </a:r>
            <a:r>
              <a:rPr lang="el-GR" sz="3600" u="none" strike="noStrike" cap="none" dirty="0">
                <a:solidFill>
                  <a:schemeClr val="lt1"/>
                </a:solidFill>
                <a:latin typeface="Arial" charset="0"/>
                <a:ea typeface="Arial" charset="0"/>
                <a:cs typeface="Arial" charset="0"/>
                <a:sym typeface="Cabin"/>
              </a:rPr>
              <a:t> είναι </a:t>
            </a:r>
            <a:r>
              <a:rPr lang="el-GR" sz="3600" dirty="0">
                <a:solidFill>
                  <a:srgbClr val="FF00FF"/>
                </a:solidFill>
                <a:latin typeface="Arial" charset="0"/>
                <a:cs typeface="Arial" charset="0"/>
                <a:sym typeface="Cabin"/>
              </a:rPr>
              <a:t>αποθηκευμένος</a:t>
            </a:r>
            <a:r>
              <a:rPr lang="el-GR" sz="3600" u="none" strike="noStrike" cap="none" dirty="0">
                <a:solidFill>
                  <a:schemeClr val="lt1"/>
                </a:solidFill>
                <a:latin typeface="Arial" charset="0"/>
                <a:ea typeface="Arial" charset="0"/>
                <a:cs typeface="Arial" charset="0"/>
                <a:sym typeface="Cabin"/>
              </a:rPr>
              <a:t> κώδικας που χρησιμοποιούμε. Μια συνάρτηση λαμβάνει κάποια </a:t>
            </a:r>
            <a:r>
              <a:rPr lang="el-GR" sz="3600" dirty="0">
                <a:solidFill>
                  <a:srgbClr val="FF7F00"/>
                </a:solidFill>
                <a:latin typeface="Arial" charset="0"/>
                <a:cs typeface="Arial" charset="0"/>
                <a:sym typeface="Cabin"/>
              </a:rPr>
              <a:t>είσοδο</a:t>
            </a:r>
            <a:r>
              <a:rPr lang="el-GR" sz="3600" u="none" strike="noStrike" cap="none" dirty="0">
                <a:solidFill>
                  <a:schemeClr val="lt1"/>
                </a:solidFill>
                <a:latin typeface="Arial" charset="0"/>
                <a:ea typeface="Arial" charset="0"/>
                <a:cs typeface="Arial" charset="0"/>
                <a:sym typeface="Cabin"/>
              </a:rPr>
              <a:t> και παράγει μια </a:t>
            </a:r>
            <a:r>
              <a:rPr lang="el-GR" sz="3600" dirty="0">
                <a:solidFill>
                  <a:srgbClr val="00FF00"/>
                </a:solidFill>
                <a:latin typeface="Arial" charset="0"/>
                <a:cs typeface="Arial" charset="0"/>
                <a:sym typeface="Cabin"/>
              </a:rPr>
              <a:t>έξοδο</a:t>
            </a:r>
            <a:r>
              <a:rPr lang="el-GR" sz="3600" u="none" strike="noStrike" cap="none" dirty="0">
                <a:solidFill>
                  <a:schemeClr val="lt1"/>
                </a:solidFill>
                <a:latin typeface="Arial" charset="0"/>
                <a:ea typeface="Arial" charset="0"/>
                <a:cs typeface="Arial" charset="0"/>
                <a:sym typeface="Cabin"/>
              </a:rPr>
              <a:t>.</a:t>
            </a:r>
            <a:endParaRPr lang="en-US" sz="3600" u="none" strike="noStrike" cap="none" dirty="0">
              <a:solidFill>
                <a:schemeClr val="lt1"/>
              </a:solidFill>
              <a:latin typeface="Arial" charset="0"/>
              <a:ea typeface="Arial" charset="0"/>
              <a:cs typeface="Arial" charset="0"/>
              <a:sym typeface="Cabin"/>
            </a:endParaRPr>
          </a:p>
        </p:txBody>
      </p:sp>
      <p:sp>
        <p:nvSpPr>
          <p:cNvPr id="269" name="Shape 269"/>
          <p:cNvSpPr txBox="1"/>
          <p:nvPr/>
        </p:nvSpPr>
        <p:spPr>
          <a:xfrm>
            <a:off x="3690258" y="8108269"/>
            <a:ext cx="7805056" cy="6222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3600" u="none" strike="noStrike" cap="none" dirty="0">
                <a:solidFill>
                  <a:schemeClr val="lt1"/>
                </a:solidFill>
                <a:latin typeface="Arial" charset="0"/>
                <a:ea typeface="Arial" charset="0"/>
                <a:cs typeface="Arial" charset="0"/>
                <a:sym typeface="Cabin"/>
              </a:rPr>
              <a:t>Ο </a:t>
            </a:r>
            <a:r>
              <a:rPr lang="en-US" sz="3600" u="none" strike="noStrike" cap="none" dirty="0">
                <a:solidFill>
                  <a:schemeClr val="lt1"/>
                </a:solidFill>
                <a:latin typeface="Arial" charset="0"/>
                <a:ea typeface="Arial" charset="0"/>
                <a:cs typeface="Arial" charset="0"/>
                <a:sym typeface="Cabin"/>
              </a:rPr>
              <a:t>Guido </a:t>
            </a:r>
            <a:r>
              <a:rPr lang="el-GR" sz="3600" u="none" strike="noStrike" cap="none" dirty="0">
                <a:solidFill>
                  <a:schemeClr val="lt1"/>
                </a:solidFill>
                <a:latin typeface="Arial" charset="0"/>
                <a:ea typeface="Arial" charset="0"/>
                <a:cs typeface="Arial" charset="0"/>
                <a:sym typeface="Cabin"/>
              </a:rPr>
              <a:t>έγραψε αυτόν τον κωδικό</a:t>
            </a:r>
            <a:endParaRPr lang="en-US" sz="3600" u="none" strike="noStrike" cap="none" dirty="0">
              <a:solidFill>
                <a:schemeClr val="lt1"/>
              </a:solidFill>
              <a:latin typeface="Arial" charset="0"/>
              <a:ea typeface="Arial" charset="0"/>
              <a:cs typeface="Arial" charset="0"/>
              <a:sym typeface="Cabin"/>
            </a:endParaRPr>
          </a:p>
        </p:txBody>
      </p:sp>
    </p:spTree>
    <p:extLst>
      <p:ext uri="{BB962C8B-B14F-4D97-AF65-F5344CB8AC3E}">
        <p14:creationId xmlns:p14="http://schemas.microsoft.com/office/powerpoint/2010/main" val="36603744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86"/>
        <p:cNvGrpSpPr/>
        <p:nvPr/>
      </p:nvGrpSpPr>
      <p:grpSpPr>
        <a:xfrm>
          <a:off x="0" y="0"/>
          <a:ext cx="0" cy="0"/>
          <a:chOff x="0" y="0"/>
          <a:chExt cx="0" cy="0"/>
        </a:xfrm>
      </p:grpSpPr>
      <p:sp>
        <p:nvSpPr>
          <p:cNvPr id="287" name="Shape 287"/>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rtl="0">
              <a:lnSpc>
                <a:spcPct val="100000"/>
              </a:lnSpc>
              <a:spcBef>
                <a:spcPts val="0"/>
              </a:spcBef>
              <a:spcAft>
                <a:spcPts val="0"/>
              </a:spcAft>
              <a:buClr>
                <a:srgbClr val="FF00FF"/>
              </a:buClr>
              <a:buSzPct val="25000"/>
              <a:buFont typeface="Cabin"/>
              <a:buNone/>
            </a:pPr>
            <a:r>
              <a:rPr lang="el-GR" sz="7600" u="none" strike="noStrike" cap="none" dirty="0">
                <a:solidFill>
                  <a:srgbClr val="FFD966"/>
                </a:solidFill>
                <a:latin typeface="Arial" charset="0"/>
                <a:ea typeface="Arial" charset="0"/>
                <a:cs typeface="Arial" charset="0"/>
                <a:sym typeface="Cabin"/>
              </a:rPr>
              <a:t>Μετατροπές Τύπου</a:t>
            </a:r>
            <a:endParaRPr lang="en-US" sz="7600" u="none" strike="noStrike" cap="none" dirty="0">
              <a:solidFill>
                <a:srgbClr val="FFD966"/>
              </a:solidFill>
              <a:latin typeface="Arial" charset="0"/>
              <a:ea typeface="Arial" charset="0"/>
              <a:cs typeface="Arial" charset="0"/>
              <a:sym typeface="Cabin"/>
            </a:endParaRPr>
          </a:p>
        </p:txBody>
      </p:sp>
      <p:sp>
        <p:nvSpPr>
          <p:cNvPr id="288" name="Shape 288"/>
          <p:cNvSpPr txBox="1">
            <a:spLocks noGrp="1"/>
          </p:cNvSpPr>
          <p:nvPr>
            <p:ph type="body" idx="1"/>
          </p:nvPr>
        </p:nvSpPr>
        <p:spPr>
          <a:xfrm>
            <a:off x="441275" y="2554513"/>
            <a:ext cx="6857595" cy="5702399"/>
          </a:xfrm>
          <a:prstGeom prst="rect">
            <a:avLst/>
          </a:prstGeom>
          <a:noFill/>
          <a:ln>
            <a:noFill/>
          </a:ln>
        </p:spPr>
        <p:txBody>
          <a:bodyPr lIns="38100" tIns="38100" rIns="38100" bIns="38100" anchor="ctr" anchorCtr="0">
            <a:noAutofit/>
          </a:bodyPr>
          <a:lstStyle/>
          <a:p>
            <a:pPr marL="749300" marR="0" lvl="0" indent="-371094" algn="l" rtl="0">
              <a:lnSpc>
                <a:spcPct val="100000"/>
              </a:lnSpc>
              <a:spcBef>
                <a:spcPts val="0"/>
              </a:spcBef>
              <a:spcAft>
                <a:spcPts val="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Όταν συνδυάζετε έναν ακέραιο και έναν κινητής υποδιαστολής σε μια έκφραση, ο ακέραιος αριθμός μετατρέπεται </a:t>
            </a:r>
            <a:r>
              <a:rPr lang="el-GR" sz="3600" dirty="0">
                <a:solidFill>
                  <a:srgbClr val="FFFF00"/>
                </a:solidFill>
                <a:latin typeface="Arial" charset="0"/>
                <a:cs typeface="Arial" charset="0"/>
                <a:sym typeface="Cabin"/>
              </a:rPr>
              <a:t>σιωπηρά</a:t>
            </a:r>
            <a:r>
              <a:rPr lang="el-GR" sz="3600" u="none" strike="noStrike" cap="none" dirty="0">
                <a:solidFill>
                  <a:schemeClr val="lt1"/>
                </a:solidFill>
                <a:latin typeface="Arial" charset="0"/>
                <a:ea typeface="Arial" charset="0"/>
                <a:cs typeface="Arial" charset="0"/>
                <a:sym typeface="Cabin"/>
              </a:rPr>
              <a:t> σε κινητής υποδιαστολής</a:t>
            </a:r>
            <a:endParaRPr lang="en-US" sz="3600" u="none" strike="noStrike" cap="none" dirty="0">
              <a:solidFill>
                <a:schemeClr val="lt1"/>
              </a:solidFill>
              <a:latin typeface="Arial" charset="0"/>
              <a:ea typeface="Arial" charset="0"/>
              <a:cs typeface="Arial" charset="0"/>
              <a:sym typeface="Cabin"/>
            </a:endParaRPr>
          </a:p>
          <a:p>
            <a:pPr marL="749300" marR="0" lvl="0" indent="-371094" algn="l" rtl="0">
              <a:lnSpc>
                <a:spcPct val="100000"/>
              </a:lnSpc>
              <a:spcBef>
                <a:spcPts val="3500"/>
              </a:spcBef>
              <a:spcAft>
                <a:spcPts val="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Ελεγχόμενα η μετατροπή γίνεται με τις ενσωματωμένες συναρτήσεις </a:t>
            </a:r>
            <a:r>
              <a:rPr lang="en-US" sz="3600" u="none" strike="noStrike" cap="none" dirty="0">
                <a:solidFill>
                  <a:schemeClr val="lt1"/>
                </a:solidFill>
                <a:latin typeface="Arial" charset="0"/>
                <a:ea typeface="Arial" charset="0"/>
                <a:cs typeface="Arial" charset="0"/>
                <a:sym typeface="Cabin"/>
              </a:rPr>
              <a:t>int() </a:t>
            </a:r>
            <a:r>
              <a:rPr lang="el-GR" sz="3600" u="none" strike="noStrike" cap="none" dirty="0">
                <a:solidFill>
                  <a:schemeClr val="lt1"/>
                </a:solidFill>
                <a:latin typeface="Arial" charset="0"/>
                <a:ea typeface="Arial" charset="0"/>
                <a:cs typeface="Arial" charset="0"/>
                <a:sym typeface="Cabin"/>
              </a:rPr>
              <a:t>και</a:t>
            </a:r>
            <a:r>
              <a:rPr lang="en-US" sz="3600" u="none" strike="noStrike" cap="none" dirty="0">
                <a:solidFill>
                  <a:schemeClr val="lt1"/>
                </a:solidFill>
                <a:latin typeface="Arial" charset="0"/>
                <a:ea typeface="Arial" charset="0"/>
                <a:cs typeface="Arial" charset="0"/>
                <a:sym typeface="Cabin"/>
              </a:rPr>
              <a:t> float()</a:t>
            </a:r>
          </a:p>
        </p:txBody>
      </p:sp>
      <p:sp>
        <p:nvSpPr>
          <p:cNvPr id="289" name="Shape 289"/>
          <p:cNvSpPr txBox="1"/>
          <p:nvPr/>
        </p:nvSpPr>
        <p:spPr>
          <a:xfrm>
            <a:off x="7940325" y="2064450"/>
            <a:ext cx="7874399" cy="6598199"/>
          </a:xfrm>
          <a:prstGeom prst="rect">
            <a:avLst/>
          </a:prstGeom>
          <a:noFill/>
          <a:ln>
            <a:noFill/>
          </a:ln>
        </p:spPr>
        <p:txBody>
          <a:bodyPr lIns="0" tIns="0" rIns="0" bIns="0" anchor="ctr" anchorCtr="0">
            <a:noAutofit/>
          </a:bodyPr>
          <a:lstStyle/>
          <a:p>
            <a:pPr>
              <a:buClr>
                <a:schemeClr val="lt1"/>
              </a:buClr>
              <a:buSzPct val="25000"/>
            </a:pPr>
            <a:r>
              <a:rPr lang="en-US" sz="2800" i="0" u="none" strike="noStrike" cap="none" dirty="0">
                <a:solidFill>
                  <a:schemeClr val="lt1"/>
                </a:solidFill>
                <a:latin typeface="Courier"/>
                <a:ea typeface="Courier"/>
                <a:cs typeface="Courier"/>
                <a:sym typeface="Courier New"/>
              </a:rPr>
              <a:t>&gt;&gt;&gt; </a:t>
            </a:r>
            <a:r>
              <a:rPr lang="en-US" sz="2800" i="0" u="none" strike="noStrike" cap="none" dirty="0">
                <a:solidFill>
                  <a:srgbClr val="FFFF00"/>
                </a:solidFill>
                <a:latin typeface="Courier"/>
                <a:ea typeface="Courier"/>
                <a:cs typeface="Courier"/>
                <a:sym typeface="Courier New"/>
              </a:rPr>
              <a:t>print(</a:t>
            </a:r>
            <a:r>
              <a:rPr lang="en-US" sz="2800" i="0" u="none" strike="noStrike" cap="none" dirty="0">
                <a:solidFill>
                  <a:srgbClr val="FF00FF"/>
                </a:solidFill>
                <a:latin typeface="Courier"/>
                <a:ea typeface="Courier"/>
                <a:cs typeface="Courier"/>
                <a:sym typeface="Courier New"/>
              </a:rPr>
              <a:t>float</a:t>
            </a:r>
            <a:r>
              <a:rPr lang="en-US" sz="2800" i="0" u="none" strike="noStrike" cap="none" dirty="0">
                <a:solidFill>
                  <a:schemeClr val="lt1"/>
                </a:solidFill>
                <a:latin typeface="Courier"/>
                <a:ea typeface="Courier"/>
                <a:cs typeface="Courier"/>
                <a:sym typeface="Courier New"/>
              </a:rPr>
              <a:t>(99) </a:t>
            </a:r>
            <a:r>
              <a:rPr lang="en-US" sz="2800" i="0" u="none" strike="noStrike" cap="none" dirty="0">
                <a:solidFill>
                  <a:srgbClr val="00FFFF"/>
                </a:solidFill>
                <a:latin typeface="Courier"/>
                <a:ea typeface="Courier"/>
                <a:cs typeface="Courier"/>
                <a:sym typeface="Courier New"/>
              </a:rPr>
              <a:t>/</a:t>
            </a:r>
            <a:r>
              <a:rPr lang="en-US" sz="2800" i="0" u="none" strike="noStrike" cap="none" dirty="0">
                <a:solidFill>
                  <a:schemeClr val="lt1"/>
                </a:solidFill>
                <a:latin typeface="Courier"/>
                <a:ea typeface="Courier"/>
                <a:cs typeface="Courier"/>
                <a:sym typeface="Courier New"/>
              </a:rPr>
              <a:t> 100</a:t>
            </a:r>
            <a:r>
              <a:rPr lang="en-US" sz="2800" dirty="0">
                <a:solidFill>
                  <a:srgbClr val="FFFF00"/>
                </a:solidFill>
                <a:latin typeface="Courier"/>
                <a:ea typeface="Courier"/>
                <a:cs typeface="Courier"/>
                <a:sym typeface="Courier New"/>
              </a:rPr>
              <a:t>)</a:t>
            </a:r>
            <a:endParaRPr lang="en-US" sz="2800" i="0" u="none" strike="noStrike" cap="none" dirty="0">
              <a:solidFill>
                <a:schemeClr val="lt1"/>
              </a:solidFill>
              <a:latin typeface="Courier"/>
              <a:ea typeface="Courier"/>
              <a:cs typeface="Courier"/>
              <a:sym typeface="Courier New"/>
            </a:endParaRPr>
          </a:p>
          <a:p>
            <a:pPr marL="0" marR="0" lvl="0" indent="0" algn="l" rtl="0">
              <a:lnSpc>
                <a:spcPct val="100000"/>
              </a:lnSpc>
              <a:spcBef>
                <a:spcPts val="0"/>
              </a:spcBef>
              <a:spcAft>
                <a:spcPts val="0"/>
              </a:spcAft>
              <a:buClr>
                <a:schemeClr val="lt1"/>
              </a:buClr>
              <a:buSzPct val="25000"/>
              <a:buFont typeface="Cabin"/>
              <a:buNone/>
            </a:pPr>
            <a:r>
              <a:rPr lang="en-US" sz="2800" i="0" u="none" strike="noStrike" cap="none" dirty="0">
                <a:solidFill>
                  <a:schemeClr val="lt1"/>
                </a:solidFill>
                <a:latin typeface="Courier"/>
                <a:ea typeface="Courier"/>
                <a:cs typeface="Courier"/>
                <a:sym typeface="Courier New"/>
              </a:rPr>
              <a:t>0.99</a:t>
            </a:r>
          </a:p>
          <a:p>
            <a:pPr marL="0" marR="0" lvl="0" indent="0" algn="l" rtl="0">
              <a:lnSpc>
                <a:spcPct val="100000"/>
              </a:lnSpc>
              <a:spcBef>
                <a:spcPts val="0"/>
              </a:spcBef>
              <a:spcAft>
                <a:spcPts val="0"/>
              </a:spcAft>
              <a:buClr>
                <a:schemeClr val="lt1"/>
              </a:buClr>
              <a:buSzPct val="25000"/>
              <a:buFont typeface="Cabin"/>
              <a:buNone/>
            </a:pPr>
            <a:r>
              <a:rPr lang="en-US" sz="2800" i="0" u="none" strike="noStrike" cap="none" dirty="0">
                <a:solidFill>
                  <a:schemeClr val="lt1"/>
                </a:solidFill>
                <a:latin typeface="Courier"/>
                <a:ea typeface="Courier"/>
                <a:cs typeface="Courier"/>
                <a:sym typeface="Courier New"/>
              </a:rPr>
              <a:t>&gt;&gt;&gt; </a:t>
            </a:r>
            <a:r>
              <a:rPr lang="en-US" sz="2800" i="0" u="none" strike="noStrike" cap="none" dirty="0" err="1">
                <a:solidFill>
                  <a:schemeClr val="lt1"/>
                </a:solidFill>
                <a:latin typeface="Courier"/>
                <a:ea typeface="Courier"/>
                <a:cs typeface="Courier"/>
                <a:sym typeface="Courier New"/>
              </a:rPr>
              <a:t>i</a:t>
            </a:r>
            <a:r>
              <a:rPr lang="en-US" sz="2800" i="0" u="none" strike="noStrike" cap="none" dirty="0">
                <a:solidFill>
                  <a:schemeClr val="lt1"/>
                </a:solidFill>
                <a:latin typeface="Courier"/>
                <a:ea typeface="Courier"/>
                <a:cs typeface="Courier"/>
                <a:sym typeface="Courier New"/>
              </a:rPr>
              <a:t> = 42</a:t>
            </a:r>
          </a:p>
          <a:p>
            <a:pPr marL="0" marR="0" lvl="0" indent="0" algn="l" rtl="0">
              <a:lnSpc>
                <a:spcPct val="100000"/>
              </a:lnSpc>
              <a:spcBef>
                <a:spcPts val="0"/>
              </a:spcBef>
              <a:spcAft>
                <a:spcPts val="0"/>
              </a:spcAft>
              <a:buClr>
                <a:schemeClr val="lt1"/>
              </a:buClr>
              <a:buSzPct val="25000"/>
              <a:buFont typeface="Cabin"/>
              <a:buNone/>
            </a:pPr>
            <a:r>
              <a:rPr lang="en-US" sz="2800" i="0" u="none" strike="noStrike" cap="none" dirty="0">
                <a:solidFill>
                  <a:schemeClr val="lt1"/>
                </a:solidFill>
                <a:latin typeface="Courier"/>
                <a:ea typeface="Courier"/>
                <a:cs typeface="Courier"/>
                <a:sym typeface="Courier New"/>
              </a:rPr>
              <a:t>&gt;&gt;&gt; </a:t>
            </a:r>
            <a:r>
              <a:rPr lang="en-US" sz="2800" i="0" u="none" strike="noStrike" cap="none" dirty="0">
                <a:solidFill>
                  <a:srgbClr val="FF00FF"/>
                </a:solidFill>
                <a:latin typeface="Courier"/>
                <a:ea typeface="Courier"/>
                <a:cs typeface="Courier"/>
                <a:sym typeface="Courier New"/>
              </a:rPr>
              <a:t>type</a:t>
            </a:r>
            <a:r>
              <a:rPr lang="en-US" sz="2800" i="0" u="none" strike="noStrike" cap="none" dirty="0">
                <a:solidFill>
                  <a:schemeClr val="lt1"/>
                </a:solidFill>
                <a:latin typeface="Courier"/>
                <a:ea typeface="Courier"/>
                <a:cs typeface="Courier"/>
                <a:sym typeface="Courier New"/>
              </a:rPr>
              <a:t>(</a:t>
            </a:r>
            <a:r>
              <a:rPr lang="en-US" sz="2800" i="0" u="none" strike="noStrike" cap="none" dirty="0" err="1">
                <a:solidFill>
                  <a:schemeClr val="lt1"/>
                </a:solidFill>
                <a:latin typeface="Courier"/>
                <a:ea typeface="Courier"/>
                <a:cs typeface="Courier"/>
                <a:sym typeface="Courier New"/>
              </a:rPr>
              <a:t>i</a:t>
            </a:r>
            <a:r>
              <a:rPr lang="en-US" sz="2800"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2800" i="0" u="none" strike="noStrike" cap="none" dirty="0">
                <a:solidFill>
                  <a:schemeClr val="lt1"/>
                </a:solidFill>
                <a:latin typeface="Courier"/>
                <a:ea typeface="Courier"/>
                <a:cs typeface="Courier"/>
                <a:sym typeface="Courier New"/>
              </a:rPr>
              <a:t>&lt;class '</a:t>
            </a:r>
            <a:r>
              <a:rPr lang="en-US" sz="2800" i="0" u="none" strike="noStrike" cap="none" dirty="0" err="1">
                <a:solidFill>
                  <a:schemeClr val="lt1"/>
                </a:solidFill>
                <a:latin typeface="Courier"/>
                <a:ea typeface="Courier"/>
                <a:cs typeface="Courier"/>
                <a:sym typeface="Courier New"/>
              </a:rPr>
              <a:t>int</a:t>
            </a:r>
            <a:r>
              <a:rPr lang="en-US" sz="2800" i="0" u="none" strike="noStrike" cap="none" dirty="0">
                <a:solidFill>
                  <a:schemeClr val="lt1"/>
                </a:solidFill>
                <a:latin typeface="Courier"/>
                <a:ea typeface="Courier"/>
                <a:cs typeface="Courier"/>
                <a:sym typeface="Courier New"/>
              </a:rPr>
              <a:t>'&gt;</a:t>
            </a:r>
          </a:p>
          <a:p>
            <a:pPr marL="0" marR="0" lvl="0" indent="0" algn="l" rtl="0">
              <a:lnSpc>
                <a:spcPct val="100000"/>
              </a:lnSpc>
              <a:spcBef>
                <a:spcPts val="0"/>
              </a:spcBef>
              <a:spcAft>
                <a:spcPts val="0"/>
              </a:spcAft>
              <a:buClr>
                <a:schemeClr val="lt1"/>
              </a:buClr>
              <a:buSzPct val="25000"/>
              <a:buFont typeface="Cabin"/>
              <a:buNone/>
            </a:pPr>
            <a:r>
              <a:rPr lang="en-US" sz="2800" i="0" u="none" strike="noStrike" cap="none" dirty="0">
                <a:solidFill>
                  <a:schemeClr val="lt1"/>
                </a:solidFill>
                <a:latin typeface="Courier"/>
                <a:ea typeface="Courier"/>
                <a:cs typeface="Courier"/>
                <a:sym typeface="Courier New"/>
              </a:rPr>
              <a:t>&gt;&gt;&gt; f = </a:t>
            </a:r>
            <a:r>
              <a:rPr lang="en-US" sz="2800" i="0" u="none" strike="noStrike" cap="none" dirty="0">
                <a:solidFill>
                  <a:srgbClr val="FF00FF"/>
                </a:solidFill>
                <a:latin typeface="Courier"/>
                <a:ea typeface="Courier"/>
                <a:cs typeface="Courier"/>
                <a:sym typeface="Courier New"/>
              </a:rPr>
              <a:t>float</a:t>
            </a:r>
            <a:r>
              <a:rPr lang="en-US" sz="2800" i="0" u="none" strike="noStrike" cap="none" dirty="0">
                <a:solidFill>
                  <a:schemeClr val="lt1"/>
                </a:solidFill>
                <a:latin typeface="Courier"/>
                <a:ea typeface="Courier"/>
                <a:cs typeface="Courier"/>
                <a:sym typeface="Courier New"/>
              </a:rPr>
              <a:t>(</a:t>
            </a:r>
            <a:r>
              <a:rPr lang="en-US" sz="2800" i="0" u="none" strike="noStrike" cap="none" dirty="0" err="1">
                <a:solidFill>
                  <a:schemeClr val="lt1"/>
                </a:solidFill>
                <a:latin typeface="Courier"/>
                <a:ea typeface="Courier"/>
                <a:cs typeface="Courier"/>
                <a:sym typeface="Courier New"/>
              </a:rPr>
              <a:t>i</a:t>
            </a:r>
            <a:r>
              <a:rPr lang="en-US" sz="2800"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2800" i="0" u="none" strike="noStrike" cap="none" dirty="0">
                <a:solidFill>
                  <a:schemeClr val="lt1"/>
                </a:solidFill>
                <a:latin typeface="Courier"/>
                <a:ea typeface="Courier"/>
                <a:cs typeface="Courier"/>
                <a:sym typeface="Courier New"/>
              </a:rPr>
              <a:t>&gt;&gt;&gt; </a:t>
            </a:r>
            <a:r>
              <a:rPr lang="en-US" sz="2800" i="0" u="none" strike="noStrike" cap="none" dirty="0">
                <a:solidFill>
                  <a:srgbClr val="FFFF00"/>
                </a:solidFill>
                <a:latin typeface="Courier"/>
                <a:ea typeface="Courier"/>
                <a:cs typeface="Courier"/>
                <a:sym typeface="Courier New"/>
              </a:rPr>
              <a:t>print</a:t>
            </a:r>
            <a:r>
              <a:rPr lang="en-US" sz="2800" dirty="0">
                <a:solidFill>
                  <a:schemeClr val="lt1"/>
                </a:solidFill>
                <a:latin typeface="Courier"/>
                <a:ea typeface="Courier"/>
                <a:cs typeface="Courier"/>
                <a:sym typeface="Courier New"/>
              </a:rPr>
              <a:t>(</a:t>
            </a:r>
            <a:r>
              <a:rPr lang="en-US" sz="2800" i="0" u="none" strike="noStrike" cap="none" dirty="0">
                <a:solidFill>
                  <a:schemeClr val="lt1"/>
                </a:solidFill>
                <a:latin typeface="Courier"/>
                <a:ea typeface="Courier"/>
                <a:cs typeface="Courier"/>
                <a:sym typeface="Courier New"/>
              </a:rPr>
              <a:t>f)</a:t>
            </a:r>
          </a:p>
          <a:p>
            <a:pPr marL="0" marR="0" lvl="0" indent="0" algn="l" rtl="0">
              <a:lnSpc>
                <a:spcPct val="100000"/>
              </a:lnSpc>
              <a:spcBef>
                <a:spcPts val="0"/>
              </a:spcBef>
              <a:spcAft>
                <a:spcPts val="0"/>
              </a:spcAft>
              <a:buClr>
                <a:schemeClr val="lt1"/>
              </a:buClr>
              <a:buSzPct val="25000"/>
              <a:buFont typeface="Cabin"/>
              <a:buNone/>
            </a:pPr>
            <a:r>
              <a:rPr lang="en-US" sz="2800" i="0" u="none" strike="noStrike" cap="none" dirty="0">
                <a:solidFill>
                  <a:schemeClr val="lt1"/>
                </a:solidFill>
                <a:latin typeface="Courier"/>
                <a:ea typeface="Courier"/>
                <a:cs typeface="Courier"/>
                <a:sym typeface="Courier New"/>
              </a:rPr>
              <a:t>42.0</a:t>
            </a:r>
          </a:p>
          <a:p>
            <a:pPr marL="0" marR="0" lvl="0" indent="0" algn="l" rtl="0">
              <a:lnSpc>
                <a:spcPct val="100000"/>
              </a:lnSpc>
              <a:spcBef>
                <a:spcPts val="0"/>
              </a:spcBef>
              <a:spcAft>
                <a:spcPts val="0"/>
              </a:spcAft>
              <a:buClr>
                <a:schemeClr val="lt1"/>
              </a:buClr>
              <a:buSzPct val="25000"/>
              <a:buFont typeface="Cabin"/>
              <a:buNone/>
            </a:pPr>
            <a:r>
              <a:rPr lang="en-US" sz="2800" i="0" u="none" strike="noStrike" cap="none" dirty="0">
                <a:solidFill>
                  <a:schemeClr val="lt1"/>
                </a:solidFill>
                <a:latin typeface="Courier"/>
                <a:ea typeface="Courier"/>
                <a:cs typeface="Courier"/>
                <a:sym typeface="Courier New"/>
              </a:rPr>
              <a:t>&gt;&gt;&gt; </a:t>
            </a:r>
            <a:r>
              <a:rPr lang="en-US" sz="2800" i="0" u="none" strike="noStrike" cap="none" dirty="0">
                <a:solidFill>
                  <a:srgbClr val="FF00FF"/>
                </a:solidFill>
                <a:latin typeface="Courier"/>
                <a:ea typeface="Courier"/>
                <a:cs typeface="Courier"/>
                <a:sym typeface="Courier New"/>
              </a:rPr>
              <a:t>type</a:t>
            </a:r>
            <a:r>
              <a:rPr lang="en-US" sz="2800" i="0" u="none" strike="noStrike" cap="none" dirty="0">
                <a:solidFill>
                  <a:schemeClr val="lt1"/>
                </a:solidFill>
                <a:latin typeface="Courier"/>
                <a:ea typeface="Courier"/>
                <a:cs typeface="Courier"/>
                <a:sym typeface="Courier New"/>
              </a:rPr>
              <a:t>(f)</a:t>
            </a:r>
          </a:p>
          <a:p>
            <a:pPr marL="0" marR="0" lvl="0" indent="0" algn="l" rtl="0">
              <a:lnSpc>
                <a:spcPct val="100000"/>
              </a:lnSpc>
              <a:spcBef>
                <a:spcPts val="0"/>
              </a:spcBef>
              <a:spcAft>
                <a:spcPts val="0"/>
              </a:spcAft>
              <a:buClr>
                <a:schemeClr val="lt1"/>
              </a:buClr>
              <a:buSzPct val="25000"/>
              <a:buFont typeface="Cabin"/>
              <a:buNone/>
            </a:pPr>
            <a:r>
              <a:rPr lang="en-US" sz="2800" i="0" u="none" strike="noStrike" cap="none" dirty="0">
                <a:solidFill>
                  <a:schemeClr val="lt1"/>
                </a:solidFill>
                <a:latin typeface="Courier"/>
                <a:ea typeface="Courier"/>
                <a:cs typeface="Courier"/>
                <a:sym typeface="Courier New"/>
              </a:rPr>
              <a:t>&lt;class 'float'&gt;</a:t>
            </a:r>
          </a:p>
          <a:p>
            <a:pPr marL="0" marR="0" lvl="0" indent="0" algn="l" rtl="0">
              <a:lnSpc>
                <a:spcPct val="100000"/>
              </a:lnSpc>
              <a:spcBef>
                <a:spcPts val="0"/>
              </a:spcBef>
              <a:spcAft>
                <a:spcPts val="0"/>
              </a:spcAft>
              <a:buClr>
                <a:schemeClr val="lt1"/>
              </a:buClr>
              <a:buSzPct val="25000"/>
              <a:buFont typeface="Cabin"/>
              <a:buNone/>
            </a:pPr>
            <a:r>
              <a:rPr lang="en-US" sz="2800" i="0" u="none" strike="noStrike" cap="none" dirty="0">
                <a:solidFill>
                  <a:schemeClr val="lt1"/>
                </a:solidFill>
                <a:latin typeface="Courier"/>
                <a:ea typeface="Courier"/>
                <a:cs typeface="Courier"/>
                <a:sym typeface="Courier New"/>
              </a:rPr>
              <a:t>&gt;&gt;&gt; </a:t>
            </a:r>
            <a:r>
              <a:rPr lang="en-US" sz="2800" i="0" u="none" strike="noStrike" cap="none" dirty="0">
                <a:solidFill>
                  <a:srgbClr val="FFFF00"/>
                </a:solidFill>
                <a:latin typeface="Courier"/>
                <a:ea typeface="Courier"/>
                <a:cs typeface="Courier"/>
                <a:sym typeface="Courier New"/>
              </a:rPr>
              <a:t>print</a:t>
            </a:r>
            <a:r>
              <a:rPr lang="en-US" sz="2800" dirty="0">
                <a:solidFill>
                  <a:schemeClr val="lt1"/>
                </a:solidFill>
                <a:latin typeface="Courier"/>
                <a:ea typeface="Courier"/>
                <a:cs typeface="Courier"/>
                <a:sym typeface="Courier New"/>
              </a:rPr>
              <a:t>(</a:t>
            </a:r>
            <a:r>
              <a:rPr lang="en-US" sz="2800" i="0" u="none" strike="noStrike" cap="none" dirty="0">
                <a:solidFill>
                  <a:schemeClr val="lt1"/>
                </a:solidFill>
                <a:latin typeface="Courier"/>
                <a:ea typeface="Courier"/>
                <a:cs typeface="Courier"/>
                <a:sym typeface="Courier New"/>
              </a:rPr>
              <a:t>1 </a:t>
            </a:r>
            <a:r>
              <a:rPr lang="en-US" sz="2800" i="0" u="none" strike="noStrike" cap="none" dirty="0">
                <a:solidFill>
                  <a:srgbClr val="00FFFF"/>
                </a:solidFill>
                <a:latin typeface="Courier"/>
                <a:ea typeface="Courier"/>
                <a:cs typeface="Courier"/>
                <a:sym typeface="Courier New"/>
              </a:rPr>
              <a:t>+</a:t>
            </a:r>
            <a:r>
              <a:rPr lang="en-US" sz="2800" i="0" u="none" strike="noStrike" cap="none" dirty="0">
                <a:solidFill>
                  <a:schemeClr val="lt1"/>
                </a:solidFill>
                <a:latin typeface="Courier"/>
                <a:ea typeface="Courier"/>
                <a:cs typeface="Courier"/>
                <a:sym typeface="Courier New"/>
              </a:rPr>
              <a:t> 2 </a:t>
            </a:r>
            <a:r>
              <a:rPr lang="en-US" sz="2800" i="0" u="none" strike="noStrike" cap="none" dirty="0">
                <a:solidFill>
                  <a:srgbClr val="00FFFF"/>
                </a:solidFill>
                <a:latin typeface="Courier"/>
                <a:ea typeface="Courier"/>
                <a:cs typeface="Courier"/>
                <a:sym typeface="Courier New"/>
              </a:rPr>
              <a:t>*</a:t>
            </a:r>
            <a:r>
              <a:rPr lang="en-US" sz="2800" i="0" u="none" strike="noStrike" cap="none" dirty="0">
                <a:solidFill>
                  <a:schemeClr val="lt1"/>
                </a:solidFill>
                <a:latin typeface="Courier"/>
                <a:ea typeface="Courier"/>
                <a:cs typeface="Courier"/>
                <a:sym typeface="Courier New"/>
              </a:rPr>
              <a:t> </a:t>
            </a:r>
            <a:r>
              <a:rPr lang="en-US" sz="2800" i="0" u="none" strike="noStrike" cap="none" dirty="0">
                <a:solidFill>
                  <a:srgbClr val="FF00FF"/>
                </a:solidFill>
                <a:latin typeface="Courier"/>
                <a:ea typeface="Courier"/>
                <a:cs typeface="Courier"/>
                <a:sym typeface="Courier New"/>
              </a:rPr>
              <a:t>float</a:t>
            </a:r>
            <a:r>
              <a:rPr lang="en-US" sz="2800" i="0" u="none" strike="noStrike" cap="none" dirty="0">
                <a:solidFill>
                  <a:schemeClr val="lt1"/>
                </a:solidFill>
                <a:latin typeface="Courier"/>
                <a:ea typeface="Courier"/>
                <a:cs typeface="Courier"/>
                <a:sym typeface="Courier New"/>
              </a:rPr>
              <a:t>(3) </a:t>
            </a:r>
            <a:r>
              <a:rPr lang="en-US" sz="2800" i="0" u="none" strike="noStrike" cap="none" dirty="0">
                <a:solidFill>
                  <a:srgbClr val="00FFFF"/>
                </a:solidFill>
                <a:latin typeface="Courier"/>
                <a:ea typeface="Courier"/>
                <a:cs typeface="Courier"/>
                <a:sym typeface="Courier New"/>
              </a:rPr>
              <a:t>/</a:t>
            </a:r>
            <a:r>
              <a:rPr lang="en-US" sz="2800" dirty="0">
                <a:solidFill>
                  <a:schemeClr val="lt1"/>
                </a:solidFill>
                <a:latin typeface="Courier"/>
                <a:ea typeface="Courier"/>
                <a:cs typeface="Courier"/>
                <a:sym typeface="Courier New"/>
              </a:rPr>
              <a:t> </a:t>
            </a:r>
            <a:r>
              <a:rPr lang="en-US" sz="2800" i="0" u="none" strike="noStrike" cap="none" dirty="0">
                <a:solidFill>
                  <a:schemeClr val="lt1"/>
                </a:solidFill>
                <a:latin typeface="Courier"/>
                <a:ea typeface="Courier"/>
                <a:cs typeface="Courier"/>
                <a:sym typeface="Courier New"/>
              </a:rPr>
              <a:t>4 </a:t>
            </a:r>
            <a:r>
              <a:rPr lang="en-US" sz="2800" i="0" u="none" strike="noStrike" cap="none" dirty="0">
                <a:solidFill>
                  <a:srgbClr val="00FFFF"/>
                </a:solidFill>
                <a:latin typeface="Courier"/>
                <a:ea typeface="Courier"/>
                <a:cs typeface="Courier"/>
                <a:sym typeface="Courier New"/>
              </a:rPr>
              <a:t>–</a:t>
            </a:r>
            <a:r>
              <a:rPr lang="en-US" sz="2800" i="0" u="none" strike="noStrike" cap="none" dirty="0">
                <a:solidFill>
                  <a:schemeClr val="lt1"/>
                </a:solidFill>
                <a:latin typeface="Courier"/>
                <a:ea typeface="Courier"/>
                <a:cs typeface="Courier"/>
                <a:sym typeface="Courier New"/>
              </a:rPr>
              <a:t> 5)</a:t>
            </a:r>
          </a:p>
          <a:p>
            <a:pPr marL="0" marR="0" lvl="0" indent="0" algn="l" rtl="0">
              <a:lnSpc>
                <a:spcPct val="100000"/>
              </a:lnSpc>
              <a:spcBef>
                <a:spcPts val="0"/>
              </a:spcBef>
              <a:spcAft>
                <a:spcPts val="0"/>
              </a:spcAft>
              <a:buClr>
                <a:schemeClr val="lt1"/>
              </a:buClr>
              <a:buSzPct val="25000"/>
              <a:buFont typeface="Cabin"/>
              <a:buNone/>
            </a:pPr>
            <a:r>
              <a:rPr lang="en-US" sz="2800" i="0" u="none" strike="noStrike" cap="none" dirty="0">
                <a:solidFill>
                  <a:schemeClr val="lt1"/>
                </a:solidFill>
                <a:latin typeface="Courier"/>
                <a:ea typeface="Courier"/>
                <a:cs typeface="Courier"/>
                <a:sym typeface="Courier New"/>
              </a:rPr>
              <a:t>-2.5</a:t>
            </a:r>
          </a:p>
          <a:p>
            <a:pPr marL="0" marR="0" lvl="0" indent="0" algn="l" rtl="0">
              <a:lnSpc>
                <a:spcPct val="100000"/>
              </a:lnSpc>
              <a:spcBef>
                <a:spcPts val="0"/>
              </a:spcBef>
              <a:spcAft>
                <a:spcPts val="0"/>
              </a:spcAft>
              <a:buClr>
                <a:schemeClr val="lt1"/>
              </a:buClr>
              <a:buSzPct val="25000"/>
              <a:buFont typeface="Cabin"/>
              <a:buNone/>
            </a:pPr>
            <a:r>
              <a:rPr lang="en-US" sz="2800" i="0" u="none" strike="noStrike" cap="none" dirty="0">
                <a:solidFill>
                  <a:schemeClr val="lt1"/>
                </a:solidFill>
                <a:latin typeface="Courier"/>
                <a:ea typeface="Courier"/>
                <a:cs typeface="Courier"/>
                <a:sym typeface="Courier New"/>
              </a:rPr>
              <a:t>&gt;&gt;&gt;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463"/>
        <p:cNvGrpSpPr/>
        <p:nvPr/>
      </p:nvGrpSpPr>
      <p:grpSpPr>
        <a:xfrm>
          <a:off x="0" y="0"/>
          <a:ext cx="0" cy="0"/>
          <a:chOff x="0" y="0"/>
          <a:chExt cx="0" cy="0"/>
        </a:xfrm>
      </p:grpSpPr>
      <p:sp>
        <p:nvSpPr>
          <p:cNvPr id="464" name="Shape 464"/>
          <p:cNvSpPr txBox="1">
            <a:spLocks noGrp="1"/>
          </p:cNvSpPr>
          <p:nvPr>
            <p:ph type="title"/>
          </p:nvPr>
        </p:nvSpPr>
        <p:spPr>
          <a:xfrm>
            <a:off x="812800" y="785812"/>
            <a:ext cx="7283450" cy="2166938"/>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FF00"/>
              </a:buClr>
              <a:buSzPct val="25000"/>
              <a:buFont typeface="Cabin"/>
              <a:buNone/>
            </a:pPr>
            <a:r>
              <a:rPr lang="el-GR" sz="7600" u="none" strike="noStrike" cap="none" dirty="0">
                <a:solidFill>
                  <a:srgbClr val="FFD966"/>
                </a:solidFill>
                <a:latin typeface="Arial" charset="0"/>
                <a:ea typeface="Arial" charset="0"/>
                <a:cs typeface="Arial" charset="0"/>
                <a:sym typeface="Cabin"/>
              </a:rPr>
              <a:t>Μετατροπές Συμβολοσειρών </a:t>
            </a:r>
            <a:endParaRPr lang="en-US" sz="7600" u="none" strike="noStrike" cap="none" dirty="0">
              <a:solidFill>
                <a:srgbClr val="FFD966"/>
              </a:solidFill>
              <a:latin typeface="Arial" charset="0"/>
              <a:ea typeface="Arial" charset="0"/>
              <a:cs typeface="Arial" charset="0"/>
              <a:sym typeface="Cabin"/>
            </a:endParaRPr>
          </a:p>
        </p:txBody>
      </p:sp>
      <p:sp>
        <p:nvSpPr>
          <p:cNvPr id="465" name="Shape 465"/>
          <p:cNvSpPr txBox="1">
            <a:spLocks noGrp="1"/>
          </p:cNvSpPr>
          <p:nvPr>
            <p:ph type="body" idx="1"/>
          </p:nvPr>
        </p:nvSpPr>
        <p:spPr>
          <a:xfrm>
            <a:off x="812800" y="3105150"/>
            <a:ext cx="7283450" cy="5062537"/>
          </a:xfrm>
          <a:prstGeom prst="rect">
            <a:avLst/>
          </a:prstGeom>
          <a:noFill/>
          <a:ln>
            <a:noFill/>
          </a:ln>
        </p:spPr>
        <p:txBody>
          <a:bodyPr lIns="38100" tIns="38100" rIns="38100" bIns="38100" anchor="ctr" anchorCtr="0">
            <a:noAutofit/>
          </a:bodyPr>
          <a:lstStyle/>
          <a:p>
            <a:pPr marL="749300" marR="0" lvl="0" indent="-533400" algn="l" rtl="0">
              <a:lnSpc>
                <a:spcPct val="100000"/>
              </a:lnSpc>
              <a:spcBef>
                <a:spcPts val="0"/>
              </a:spcBef>
              <a:spcAft>
                <a:spcPts val="0"/>
              </a:spcAft>
              <a:buClr>
                <a:schemeClr val="lt1"/>
              </a:buClr>
              <a:buSzPct val="171000"/>
              <a:buFont typeface="Cabin"/>
              <a:buChar char="•"/>
            </a:pPr>
            <a:r>
              <a:rPr lang="el-GR" sz="3600" u="none" strike="noStrike" cap="none" dirty="0">
                <a:solidFill>
                  <a:schemeClr val="lt1"/>
                </a:solidFill>
                <a:latin typeface="Arial" charset="0"/>
                <a:ea typeface="Arial" charset="0"/>
                <a:cs typeface="Arial" charset="0"/>
                <a:sym typeface="Cabin"/>
              </a:rPr>
              <a:t>Μπορείτε επίσης να χρησιμοποιήσετε τις </a:t>
            </a:r>
            <a:r>
              <a:rPr lang="en-US" sz="3600" u="none" strike="noStrike" cap="none" dirty="0">
                <a:solidFill>
                  <a:srgbClr val="FFFF00"/>
                </a:solidFill>
                <a:latin typeface="Arial" charset="0"/>
                <a:ea typeface="Arial" charset="0"/>
                <a:cs typeface="Arial" charset="0"/>
                <a:sym typeface="Cabin"/>
              </a:rPr>
              <a:t>int()</a:t>
            </a:r>
            <a:r>
              <a:rPr lang="en-US" sz="3600" u="none" strike="noStrike" cap="none" dirty="0">
                <a:solidFill>
                  <a:schemeClr val="lt1"/>
                </a:solidFill>
                <a:latin typeface="Arial" charset="0"/>
                <a:ea typeface="Arial" charset="0"/>
                <a:cs typeface="Arial" charset="0"/>
                <a:sym typeface="Cabin"/>
              </a:rPr>
              <a:t> </a:t>
            </a:r>
            <a:r>
              <a:rPr lang="el-GR" sz="3600" u="none" strike="noStrike" cap="none" dirty="0">
                <a:solidFill>
                  <a:schemeClr val="lt1"/>
                </a:solidFill>
                <a:latin typeface="Arial" charset="0"/>
                <a:ea typeface="Arial" charset="0"/>
                <a:cs typeface="Arial" charset="0"/>
                <a:sym typeface="Cabin"/>
              </a:rPr>
              <a:t>και</a:t>
            </a:r>
            <a:r>
              <a:rPr lang="en-US" sz="3600" u="none" strike="noStrike" cap="none" dirty="0">
                <a:solidFill>
                  <a:schemeClr val="lt1"/>
                </a:solidFill>
                <a:latin typeface="Arial" charset="0"/>
                <a:ea typeface="Arial" charset="0"/>
                <a:cs typeface="Arial" charset="0"/>
                <a:sym typeface="Cabin"/>
              </a:rPr>
              <a:t> </a:t>
            </a:r>
            <a:r>
              <a:rPr lang="en-US" sz="3600" u="none" strike="noStrike" cap="none" dirty="0">
                <a:solidFill>
                  <a:srgbClr val="FFFF00"/>
                </a:solidFill>
                <a:latin typeface="Arial" charset="0"/>
                <a:ea typeface="Arial" charset="0"/>
                <a:cs typeface="Arial" charset="0"/>
                <a:sym typeface="Cabin"/>
              </a:rPr>
              <a:t>float()</a:t>
            </a:r>
            <a:r>
              <a:rPr lang="en-US" sz="3600" u="none" strike="noStrike" cap="none" dirty="0">
                <a:solidFill>
                  <a:schemeClr val="lt1"/>
                </a:solidFill>
                <a:latin typeface="Arial" charset="0"/>
                <a:ea typeface="Arial" charset="0"/>
                <a:cs typeface="Arial" charset="0"/>
                <a:sym typeface="Cabin"/>
              </a:rPr>
              <a:t> </a:t>
            </a:r>
            <a:r>
              <a:rPr lang="el-GR" sz="3600" u="none" strike="noStrike" cap="none" dirty="0">
                <a:solidFill>
                  <a:schemeClr val="lt1"/>
                </a:solidFill>
                <a:latin typeface="Arial" charset="0"/>
                <a:ea typeface="Arial" charset="0"/>
                <a:cs typeface="Arial" charset="0"/>
                <a:sym typeface="Cabin"/>
              </a:rPr>
              <a:t>σε μετατροπές μεταξύ συμβολοσειρών και ακεραίων</a:t>
            </a:r>
            <a:endParaRPr lang="en-US" sz="3600" u="none" strike="noStrike" cap="none" dirty="0">
              <a:solidFill>
                <a:schemeClr val="lt1"/>
              </a:solidFill>
              <a:latin typeface="Arial" charset="0"/>
              <a:ea typeface="Arial" charset="0"/>
              <a:cs typeface="Arial" charset="0"/>
              <a:sym typeface="Cabin"/>
            </a:endParaRPr>
          </a:p>
          <a:p>
            <a:pPr marL="749300" marR="0" lvl="0" indent="-533400" algn="l" rtl="0">
              <a:lnSpc>
                <a:spcPct val="100000"/>
              </a:lnSpc>
              <a:spcBef>
                <a:spcPts val="3500"/>
              </a:spcBef>
              <a:spcAft>
                <a:spcPts val="0"/>
              </a:spcAft>
              <a:buClr>
                <a:schemeClr val="lt1"/>
              </a:buClr>
              <a:buSzPct val="171000"/>
              <a:buFont typeface="Cabin"/>
              <a:buChar char="•"/>
            </a:pPr>
            <a:r>
              <a:rPr lang="el-GR" sz="3600" u="none" strike="noStrike" cap="none" dirty="0">
                <a:solidFill>
                  <a:schemeClr val="lt1"/>
                </a:solidFill>
                <a:latin typeface="Arial" charset="0"/>
                <a:ea typeface="Arial" charset="0"/>
                <a:cs typeface="Arial" charset="0"/>
                <a:sym typeface="Cabin"/>
              </a:rPr>
              <a:t>Θα προκύψει</a:t>
            </a:r>
            <a:r>
              <a:rPr lang="en-US" sz="3600" u="none" strike="noStrike" cap="none" dirty="0">
                <a:solidFill>
                  <a:schemeClr val="lt1"/>
                </a:solidFill>
                <a:latin typeface="Arial" charset="0"/>
                <a:ea typeface="Arial" charset="0"/>
                <a:cs typeface="Arial" charset="0"/>
                <a:sym typeface="Cabin"/>
              </a:rPr>
              <a:t> </a:t>
            </a:r>
            <a:r>
              <a:rPr lang="en-US" sz="3600" u="none" strike="noStrike" cap="none" dirty="0">
                <a:solidFill>
                  <a:srgbClr val="E06666"/>
                </a:solidFill>
                <a:latin typeface="Arial" charset="0"/>
                <a:ea typeface="Arial" charset="0"/>
                <a:cs typeface="Arial" charset="0"/>
                <a:sym typeface="Cabin"/>
              </a:rPr>
              <a:t>error</a:t>
            </a:r>
            <a:r>
              <a:rPr lang="el-GR" sz="3600" u="none" strike="noStrike" cap="none" dirty="0">
                <a:solidFill>
                  <a:srgbClr val="E06666"/>
                </a:solidFill>
                <a:latin typeface="Arial" charset="0"/>
                <a:ea typeface="Arial" charset="0"/>
                <a:cs typeface="Arial" charset="0"/>
                <a:sym typeface="Cabin"/>
              </a:rPr>
              <a:t> / λάθος</a:t>
            </a:r>
            <a:r>
              <a:rPr lang="en-US" sz="3600" u="none" strike="noStrike" cap="none" dirty="0">
                <a:solidFill>
                  <a:schemeClr val="lt1"/>
                </a:solidFill>
                <a:latin typeface="Arial" charset="0"/>
                <a:ea typeface="Arial" charset="0"/>
                <a:cs typeface="Arial" charset="0"/>
                <a:sym typeface="Cabin"/>
              </a:rPr>
              <a:t> </a:t>
            </a:r>
            <a:r>
              <a:rPr lang="el-GR" sz="3600" u="none" strike="noStrike" cap="none" dirty="0">
                <a:solidFill>
                  <a:schemeClr val="lt1"/>
                </a:solidFill>
                <a:latin typeface="Arial" charset="0"/>
                <a:ea typeface="Arial" charset="0"/>
                <a:cs typeface="Arial" charset="0"/>
                <a:sym typeface="Cabin"/>
              </a:rPr>
              <a:t>αν η συμβολοσειρά δεν περιέχει αριθμητικούς χαρακτήρες</a:t>
            </a:r>
            <a:endParaRPr lang="en-US" sz="3600" u="none" strike="noStrike" cap="none" dirty="0">
              <a:solidFill>
                <a:schemeClr val="lt1"/>
              </a:solidFill>
              <a:latin typeface="Arial" charset="0"/>
              <a:ea typeface="Arial" charset="0"/>
              <a:cs typeface="Arial" charset="0"/>
              <a:sym typeface="Cabin"/>
            </a:endParaRPr>
          </a:p>
        </p:txBody>
      </p:sp>
      <p:sp>
        <p:nvSpPr>
          <p:cNvPr id="466" name="Shape 466"/>
          <p:cNvSpPr txBox="1"/>
          <p:nvPr/>
        </p:nvSpPr>
        <p:spPr>
          <a:xfrm>
            <a:off x="8470900" y="730250"/>
            <a:ext cx="7607300" cy="76581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2400" i="0" u="none" strike="noStrike" cap="none" dirty="0">
                <a:solidFill>
                  <a:schemeClr val="lt1"/>
                </a:solidFill>
                <a:latin typeface="Courier"/>
                <a:ea typeface="Courier"/>
                <a:cs typeface="Courier"/>
                <a:sym typeface="Courier New"/>
              </a:rPr>
              <a:t>&gt;</a:t>
            </a:r>
            <a:r>
              <a:rPr lang="en-US" sz="2600" i="0" u="none" strike="noStrike" cap="none" dirty="0">
                <a:solidFill>
                  <a:schemeClr val="lt1"/>
                </a:solidFill>
                <a:latin typeface="Courier"/>
                <a:ea typeface="Courier"/>
                <a:cs typeface="Courier"/>
                <a:sym typeface="Courier New"/>
              </a:rPr>
              <a:t>&gt;&gt; </a:t>
            </a:r>
            <a:r>
              <a:rPr lang="en-US" sz="2600" i="0" u="none" strike="noStrike" cap="none" dirty="0" err="1">
                <a:solidFill>
                  <a:srgbClr val="00FF00"/>
                </a:solidFill>
                <a:latin typeface="Courier"/>
                <a:ea typeface="Courier"/>
                <a:cs typeface="Courier"/>
                <a:sym typeface="Courier New"/>
              </a:rPr>
              <a:t>sval</a:t>
            </a:r>
            <a:r>
              <a:rPr lang="en-US" sz="2600" i="0" u="none" strike="noStrike" cap="none" dirty="0">
                <a:solidFill>
                  <a:schemeClr val="lt1"/>
                </a:solidFill>
                <a:latin typeface="Courier"/>
                <a:ea typeface="Courier"/>
                <a:cs typeface="Courier"/>
                <a:sym typeface="Courier New"/>
              </a:rPr>
              <a:t> = '123'</a:t>
            </a:r>
          </a:p>
          <a:p>
            <a:pPr marL="0" marR="0" lvl="0" indent="0" algn="l" rtl="0">
              <a:lnSpc>
                <a:spcPct val="100000"/>
              </a:lnSpc>
              <a:spcBef>
                <a:spcPts val="0"/>
              </a:spcBef>
              <a:spcAft>
                <a:spcPts val="0"/>
              </a:spcAft>
              <a:buClr>
                <a:schemeClr val="lt1"/>
              </a:buClr>
              <a:buSzPct val="25000"/>
              <a:buFont typeface="Cabin"/>
              <a:buNone/>
            </a:pPr>
            <a:r>
              <a:rPr lang="en-US" sz="2600" i="0" u="none" strike="noStrike" cap="none" dirty="0">
                <a:solidFill>
                  <a:schemeClr val="lt1"/>
                </a:solidFill>
                <a:latin typeface="Courier"/>
                <a:ea typeface="Courier"/>
                <a:cs typeface="Courier"/>
                <a:sym typeface="Courier New"/>
              </a:rPr>
              <a:t>&gt;&gt;&gt; </a:t>
            </a:r>
            <a:r>
              <a:rPr lang="en-US" sz="2600" i="0" u="none" strike="noStrike" cap="none" dirty="0">
                <a:solidFill>
                  <a:srgbClr val="FFFF00"/>
                </a:solidFill>
                <a:latin typeface="Courier"/>
                <a:ea typeface="Courier"/>
                <a:cs typeface="Courier"/>
                <a:sym typeface="Courier New"/>
              </a:rPr>
              <a:t>type</a:t>
            </a:r>
            <a:r>
              <a:rPr lang="en-US" sz="2600" i="0" u="none" strike="noStrike" cap="none" dirty="0">
                <a:solidFill>
                  <a:schemeClr val="lt1"/>
                </a:solidFill>
                <a:latin typeface="Courier"/>
                <a:ea typeface="Courier"/>
                <a:cs typeface="Courier"/>
                <a:sym typeface="Courier New"/>
              </a:rPr>
              <a:t>(</a:t>
            </a:r>
            <a:r>
              <a:rPr lang="en-US" sz="2600" i="0" u="none" strike="noStrike" cap="none" dirty="0" err="1">
                <a:solidFill>
                  <a:srgbClr val="00FF00"/>
                </a:solidFill>
                <a:latin typeface="Courier"/>
                <a:ea typeface="Courier"/>
                <a:cs typeface="Courier"/>
                <a:sym typeface="Courier New"/>
              </a:rPr>
              <a:t>sval</a:t>
            </a:r>
            <a:r>
              <a:rPr lang="en-US" sz="2600"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2600" i="0" u="none" strike="noStrike" cap="none" dirty="0">
                <a:solidFill>
                  <a:schemeClr val="lt1"/>
                </a:solidFill>
                <a:latin typeface="Courier"/>
                <a:ea typeface="Courier"/>
                <a:cs typeface="Courier"/>
                <a:sym typeface="Courier New"/>
              </a:rPr>
              <a:t>&lt;class '</a:t>
            </a:r>
            <a:r>
              <a:rPr lang="en-US" sz="2600" i="0" u="none" strike="noStrike" cap="none" dirty="0" err="1">
                <a:solidFill>
                  <a:schemeClr val="lt1"/>
                </a:solidFill>
                <a:latin typeface="Courier"/>
                <a:ea typeface="Courier"/>
                <a:cs typeface="Courier"/>
                <a:sym typeface="Courier New"/>
              </a:rPr>
              <a:t>str</a:t>
            </a:r>
            <a:r>
              <a:rPr lang="en-US" sz="2600" i="0" u="none" strike="noStrike" cap="none" dirty="0">
                <a:solidFill>
                  <a:schemeClr val="lt1"/>
                </a:solidFill>
                <a:latin typeface="Courier"/>
                <a:ea typeface="Courier"/>
                <a:cs typeface="Courier"/>
                <a:sym typeface="Courier New"/>
              </a:rPr>
              <a:t>'&gt;</a:t>
            </a:r>
          </a:p>
          <a:p>
            <a:pPr marL="0" marR="0" lvl="0" indent="0" algn="l" rtl="0">
              <a:lnSpc>
                <a:spcPct val="100000"/>
              </a:lnSpc>
              <a:spcBef>
                <a:spcPts val="0"/>
              </a:spcBef>
              <a:spcAft>
                <a:spcPts val="0"/>
              </a:spcAft>
              <a:buClr>
                <a:schemeClr val="lt1"/>
              </a:buClr>
              <a:buSzPct val="25000"/>
              <a:buFont typeface="Cabin"/>
              <a:buNone/>
            </a:pPr>
            <a:r>
              <a:rPr lang="en-US" sz="2600" i="0" u="none" strike="noStrike" cap="none" dirty="0">
                <a:solidFill>
                  <a:schemeClr val="lt1"/>
                </a:solidFill>
                <a:latin typeface="Courier"/>
                <a:ea typeface="Courier"/>
                <a:cs typeface="Courier"/>
                <a:sym typeface="Courier New"/>
              </a:rPr>
              <a:t>&gt;&gt;&gt; </a:t>
            </a:r>
            <a:r>
              <a:rPr lang="en-US" sz="2600" i="0" u="none" strike="noStrike" cap="none" dirty="0">
                <a:solidFill>
                  <a:srgbClr val="FFFF00"/>
                </a:solidFill>
                <a:latin typeface="Courier"/>
                <a:ea typeface="Courier"/>
                <a:cs typeface="Courier"/>
                <a:sym typeface="Courier New"/>
              </a:rPr>
              <a:t>print</a:t>
            </a:r>
            <a:r>
              <a:rPr lang="en-US" sz="2600" dirty="0">
                <a:solidFill>
                  <a:schemeClr val="lt1"/>
                </a:solidFill>
                <a:latin typeface="Courier"/>
                <a:ea typeface="Courier"/>
                <a:cs typeface="Courier"/>
                <a:sym typeface="Courier New"/>
              </a:rPr>
              <a:t>(</a:t>
            </a:r>
            <a:r>
              <a:rPr lang="en-US" sz="2600" i="0" u="none" strike="noStrike" cap="none" dirty="0" err="1">
                <a:solidFill>
                  <a:srgbClr val="00FF00"/>
                </a:solidFill>
                <a:latin typeface="Courier"/>
                <a:ea typeface="Courier"/>
                <a:cs typeface="Courier"/>
                <a:sym typeface="Courier New"/>
              </a:rPr>
              <a:t>sval</a:t>
            </a:r>
            <a:r>
              <a:rPr lang="en-US" sz="2600" i="0" u="none" strike="noStrike" cap="none" dirty="0">
                <a:solidFill>
                  <a:schemeClr val="lt1"/>
                </a:solidFill>
                <a:latin typeface="Courier"/>
                <a:ea typeface="Courier"/>
                <a:cs typeface="Courier"/>
                <a:sym typeface="Courier New"/>
              </a:rPr>
              <a:t> </a:t>
            </a:r>
            <a:r>
              <a:rPr lang="en-US" sz="2600" i="0" u="none" strike="noStrike" cap="none" dirty="0">
                <a:solidFill>
                  <a:srgbClr val="00FFFF"/>
                </a:solidFill>
                <a:latin typeface="Courier"/>
                <a:ea typeface="Courier"/>
                <a:cs typeface="Courier"/>
                <a:sym typeface="Courier New"/>
              </a:rPr>
              <a:t>+</a:t>
            </a:r>
            <a:r>
              <a:rPr lang="en-US" sz="2600" i="0" u="none" strike="noStrike" cap="none" dirty="0">
                <a:solidFill>
                  <a:schemeClr val="lt1"/>
                </a:solidFill>
                <a:latin typeface="Courier"/>
                <a:ea typeface="Courier"/>
                <a:cs typeface="Courier"/>
                <a:sym typeface="Courier New"/>
              </a:rPr>
              <a:t> 1)</a:t>
            </a:r>
          </a:p>
          <a:p>
            <a:pPr lvl="0">
              <a:buClr>
                <a:srgbClr val="FF0000"/>
              </a:buClr>
              <a:buSzPct val="25000"/>
            </a:pPr>
            <a:r>
              <a:rPr lang="en-US" sz="2600" dirty="0" err="1">
                <a:solidFill>
                  <a:srgbClr val="E06666"/>
                </a:solidFill>
                <a:latin typeface="Courier"/>
                <a:ea typeface="Courier"/>
                <a:cs typeface="Courier"/>
                <a:sym typeface="Courier New"/>
              </a:rPr>
              <a:t>Traceback</a:t>
            </a:r>
            <a:r>
              <a:rPr lang="en-US" sz="2600" dirty="0">
                <a:solidFill>
                  <a:srgbClr val="E06666"/>
                </a:solidFill>
                <a:latin typeface="Courier"/>
                <a:ea typeface="Courier"/>
                <a:cs typeface="Courier"/>
                <a:sym typeface="Courier New"/>
              </a:rPr>
              <a:t> (most recent call last):  File "&lt;</a:t>
            </a:r>
            <a:r>
              <a:rPr lang="en-US" sz="2600" dirty="0" err="1">
                <a:solidFill>
                  <a:srgbClr val="E06666"/>
                </a:solidFill>
                <a:latin typeface="Courier"/>
                <a:ea typeface="Courier"/>
                <a:cs typeface="Courier"/>
                <a:sym typeface="Courier New"/>
              </a:rPr>
              <a:t>stdin</a:t>
            </a:r>
            <a:r>
              <a:rPr lang="en-US" sz="2600" dirty="0">
                <a:solidFill>
                  <a:srgbClr val="E06666"/>
                </a:solidFill>
                <a:latin typeface="Courier"/>
                <a:ea typeface="Courier"/>
                <a:cs typeface="Courier"/>
                <a:sym typeface="Courier New"/>
              </a:rPr>
              <a:t>&gt;", line 1, in &lt;module&gt;</a:t>
            </a:r>
          </a:p>
          <a:p>
            <a:pPr lvl="0">
              <a:buClr>
                <a:srgbClr val="FF0000"/>
              </a:buClr>
              <a:buSzPct val="25000"/>
            </a:pPr>
            <a:r>
              <a:rPr lang="en-US" sz="2600" dirty="0" err="1">
                <a:solidFill>
                  <a:srgbClr val="E06666"/>
                </a:solidFill>
                <a:latin typeface="Courier"/>
                <a:ea typeface="Courier"/>
                <a:cs typeface="Courier"/>
                <a:sym typeface="Courier New"/>
              </a:rPr>
              <a:t>TypeError</a:t>
            </a:r>
            <a:r>
              <a:rPr lang="en-US" sz="2600" dirty="0">
                <a:solidFill>
                  <a:srgbClr val="E06666"/>
                </a:solidFill>
                <a:latin typeface="Courier"/>
                <a:ea typeface="Courier"/>
                <a:cs typeface="Courier"/>
                <a:sym typeface="Courier New"/>
              </a:rPr>
              <a:t>: Can't convert '</a:t>
            </a:r>
            <a:r>
              <a:rPr lang="en-US" sz="2600" dirty="0" err="1">
                <a:solidFill>
                  <a:srgbClr val="E06666"/>
                </a:solidFill>
                <a:latin typeface="Courier"/>
                <a:ea typeface="Courier"/>
                <a:cs typeface="Courier"/>
                <a:sym typeface="Courier New"/>
              </a:rPr>
              <a:t>int</a:t>
            </a:r>
            <a:r>
              <a:rPr lang="en-US" sz="2600" dirty="0">
                <a:solidFill>
                  <a:srgbClr val="E06666"/>
                </a:solidFill>
                <a:latin typeface="Courier"/>
                <a:ea typeface="Courier"/>
                <a:cs typeface="Courier"/>
                <a:sym typeface="Courier New"/>
              </a:rPr>
              <a:t>' object to </a:t>
            </a:r>
            <a:r>
              <a:rPr lang="en-US" sz="2600" dirty="0" err="1">
                <a:solidFill>
                  <a:srgbClr val="E06666"/>
                </a:solidFill>
                <a:latin typeface="Courier"/>
                <a:ea typeface="Courier"/>
                <a:cs typeface="Courier"/>
                <a:sym typeface="Courier New"/>
              </a:rPr>
              <a:t>str</a:t>
            </a:r>
            <a:r>
              <a:rPr lang="en-US" sz="2600" dirty="0">
                <a:solidFill>
                  <a:srgbClr val="E06666"/>
                </a:solidFill>
                <a:latin typeface="Courier"/>
                <a:ea typeface="Courier"/>
                <a:cs typeface="Courier"/>
                <a:sym typeface="Courier New"/>
              </a:rPr>
              <a:t> implicitly</a:t>
            </a:r>
          </a:p>
          <a:p>
            <a:pPr marL="0" marR="0" lvl="0" indent="0" algn="l" rtl="0">
              <a:lnSpc>
                <a:spcPct val="100000"/>
              </a:lnSpc>
              <a:spcBef>
                <a:spcPts val="0"/>
              </a:spcBef>
              <a:spcAft>
                <a:spcPts val="0"/>
              </a:spcAft>
              <a:buClr>
                <a:schemeClr val="lt1"/>
              </a:buClr>
              <a:buSzPct val="25000"/>
              <a:buFont typeface="Cabin"/>
              <a:buNone/>
            </a:pPr>
            <a:r>
              <a:rPr lang="en-US" sz="2600" i="0" u="none" strike="noStrike" cap="none" dirty="0">
                <a:solidFill>
                  <a:schemeClr val="lt1"/>
                </a:solidFill>
                <a:latin typeface="Courier"/>
                <a:ea typeface="Courier"/>
                <a:cs typeface="Courier"/>
                <a:sym typeface="Courier New"/>
              </a:rPr>
              <a:t>&gt;&gt;&gt; </a:t>
            </a:r>
            <a:r>
              <a:rPr lang="en-US" sz="2600" i="0" u="none" strike="noStrike" cap="none" dirty="0" err="1">
                <a:solidFill>
                  <a:srgbClr val="00FF00"/>
                </a:solidFill>
                <a:latin typeface="Courier"/>
                <a:ea typeface="Courier"/>
                <a:cs typeface="Courier"/>
                <a:sym typeface="Courier New"/>
              </a:rPr>
              <a:t>ival</a:t>
            </a:r>
            <a:r>
              <a:rPr lang="en-US" sz="2600" i="0" u="none" strike="noStrike" cap="none" dirty="0">
                <a:solidFill>
                  <a:schemeClr val="lt1"/>
                </a:solidFill>
                <a:latin typeface="Courier"/>
                <a:ea typeface="Courier"/>
                <a:cs typeface="Courier"/>
                <a:sym typeface="Courier New"/>
              </a:rPr>
              <a:t> = </a:t>
            </a:r>
            <a:r>
              <a:rPr lang="en-US" sz="2600" i="0" u="none" strike="noStrike" cap="none" dirty="0" err="1">
                <a:solidFill>
                  <a:srgbClr val="FFFF00"/>
                </a:solidFill>
                <a:latin typeface="Courier"/>
                <a:ea typeface="Courier"/>
                <a:cs typeface="Courier"/>
                <a:sym typeface="Courier New"/>
              </a:rPr>
              <a:t>int</a:t>
            </a:r>
            <a:r>
              <a:rPr lang="en-US" sz="2600" i="0" u="none" strike="noStrike" cap="none" dirty="0">
                <a:solidFill>
                  <a:schemeClr val="lt1"/>
                </a:solidFill>
                <a:latin typeface="Courier"/>
                <a:ea typeface="Courier"/>
                <a:cs typeface="Courier"/>
                <a:sym typeface="Courier New"/>
              </a:rPr>
              <a:t>(</a:t>
            </a:r>
            <a:r>
              <a:rPr lang="en-US" sz="2600" i="0" u="none" strike="noStrike" cap="none" dirty="0" err="1">
                <a:solidFill>
                  <a:srgbClr val="00FF00"/>
                </a:solidFill>
                <a:latin typeface="Courier"/>
                <a:ea typeface="Courier"/>
                <a:cs typeface="Courier"/>
                <a:sym typeface="Courier New"/>
              </a:rPr>
              <a:t>sval</a:t>
            </a:r>
            <a:r>
              <a:rPr lang="en-US" sz="2600"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2600" i="0" u="none" strike="noStrike" cap="none" dirty="0">
                <a:solidFill>
                  <a:schemeClr val="lt1"/>
                </a:solidFill>
                <a:latin typeface="Courier"/>
                <a:ea typeface="Courier"/>
                <a:cs typeface="Courier"/>
                <a:sym typeface="Courier New"/>
              </a:rPr>
              <a:t>&gt;&gt;&gt; </a:t>
            </a:r>
            <a:r>
              <a:rPr lang="en-US" sz="2600" i="0" u="none" strike="noStrike" cap="none" dirty="0">
                <a:solidFill>
                  <a:srgbClr val="FFFF00"/>
                </a:solidFill>
                <a:latin typeface="Courier"/>
                <a:ea typeface="Courier"/>
                <a:cs typeface="Courier"/>
                <a:sym typeface="Courier New"/>
              </a:rPr>
              <a:t>type</a:t>
            </a:r>
            <a:r>
              <a:rPr lang="en-US" sz="2600" i="0" u="none" strike="noStrike" cap="none" dirty="0">
                <a:solidFill>
                  <a:schemeClr val="lt1"/>
                </a:solidFill>
                <a:latin typeface="Courier"/>
                <a:ea typeface="Courier"/>
                <a:cs typeface="Courier"/>
                <a:sym typeface="Courier New"/>
              </a:rPr>
              <a:t>(</a:t>
            </a:r>
            <a:r>
              <a:rPr lang="en-US" sz="2600" i="0" u="none" strike="noStrike" cap="none" dirty="0" err="1">
                <a:solidFill>
                  <a:srgbClr val="00FF00"/>
                </a:solidFill>
                <a:latin typeface="Courier"/>
                <a:ea typeface="Courier"/>
                <a:cs typeface="Courier"/>
                <a:sym typeface="Courier New"/>
              </a:rPr>
              <a:t>ival</a:t>
            </a:r>
            <a:r>
              <a:rPr lang="en-US" sz="2600"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2600" i="0" u="none" strike="noStrike" cap="none" dirty="0">
                <a:solidFill>
                  <a:schemeClr val="lt1"/>
                </a:solidFill>
                <a:latin typeface="Courier"/>
                <a:ea typeface="Courier"/>
                <a:cs typeface="Courier"/>
                <a:sym typeface="Courier New"/>
              </a:rPr>
              <a:t>&lt;class '</a:t>
            </a:r>
            <a:r>
              <a:rPr lang="en-US" sz="2600" i="0" u="none" strike="noStrike" cap="none" dirty="0" err="1">
                <a:solidFill>
                  <a:schemeClr val="lt1"/>
                </a:solidFill>
                <a:latin typeface="Courier"/>
                <a:ea typeface="Courier"/>
                <a:cs typeface="Courier"/>
                <a:sym typeface="Courier New"/>
              </a:rPr>
              <a:t>int</a:t>
            </a:r>
            <a:r>
              <a:rPr lang="en-US" sz="2600" i="0" u="none" strike="noStrike" cap="none" dirty="0">
                <a:solidFill>
                  <a:schemeClr val="lt1"/>
                </a:solidFill>
                <a:latin typeface="Courier"/>
                <a:ea typeface="Courier"/>
                <a:cs typeface="Courier"/>
                <a:sym typeface="Courier New"/>
              </a:rPr>
              <a:t>'&gt;</a:t>
            </a:r>
          </a:p>
          <a:p>
            <a:pPr marL="0" marR="0" lvl="0" indent="0" algn="l" rtl="0">
              <a:lnSpc>
                <a:spcPct val="100000"/>
              </a:lnSpc>
              <a:spcBef>
                <a:spcPts val="0"/>
              </a:spcBef>
              <a:spcAft>
                <a:spcPts val="0"/>
              </a:spcAft>
              <a:buClr>
                <a:schemeClr val="lt1"/>
              </a:buClr>
              <a:buSzPct val="25000"/>
              <a:buFont typeface="Cabin"/>
              <a:buNone/>
            </a:pPr>
            <a:r>
              <a:rPr lang="en-US" sz="2600" i="0" u="none" strike="noStrike" cap="none" dirty="0">
                <a:solidFill>
                  <a:schemeClr val="lt1"/>
                </a:solidFill>
                <a:latin typeface="Courier"/>
                <a:ea typeface="Courier"/>
                <a:cs typeface="Courier"/>
                <a:sym typeface="Courier New"/>
              </a:rPr>
              <a:t>&gt;&gt;&gt; </a:t>
            </a:r>
            <a:r>
              <a:rPr lang="en-US" sz="2600" i="0" u="none" strike="noStrike" cap="none" dirty="0">
                <a:solidFill>
                  <a:srgbClr val="FFFF00"/>
                </a:solidFill>
                <a:latin typeface="Courier"/>
                <a:ea typeface="Courier"/>
                <a:cs typeface="Courier"/>
                <a:sym typeface="Courier New"/>
              </a:rPr>
              <a:t>print</a:t>
            </a:r>
            <a:r>
              <a:rPr lang="en-US" sz="2600" dirty="0">
                <a:solidFill>
                  <a:schemeClr val="lt1"/>
                </a:solidFill>
                <a:latin typeface="Courier"/>
                <a:ea typeface="Courier"/>
                <a:cs typeface="Courier"/>
                <a:sym typeface="Courier New"/>
              </a:rPr>
              <a:t>(</a:t>
            </a:r>
            <a:r>
              <a:rPr lang="en-US" sz="2600" i="0" u="none" strike="noStrike" cap="none" dirty="0" err="1">
                <a:solidFill>
                  <a:srgbClr val="00FF00"/>
                </a:solidFill>
                <a:latin typeface="Courier"/>
                <a:ea typeface="Courier"/>
                <a:cs typeface="Courier"/>
                <a:sym typeface="Courier New"/>
              </a:rPr>
              <a:t>ival</a:t>
            </a:r>
            <a:r>
              <a:rPr lang="en-US" sz="2600" i="0" u="none" strike="noStrike" cap="none" dirty="0">
                <a:solidFill>
                  <a:schemeClr val="lt1"/>
                </a:solidFill>
                <a:latin typeface="Courier"/>
                <a:ea typeface="Courier"/>
                <a:cs typeface="Courier"/>
                <a:sym typeface="Courier New"/>
              </a:rPr>
              <a:t> + 1)</a:t>
            </a:r>
          </a:p>
          <a:p>
            <a:pPr marL="0" marR="0" lvl="0" indent="0" algn="l" rtl="0">
              <a:lnSpc>
                <a:spcPct val="100000"/>
              </a:lnSpc>
              <a:spcBef>
                <a:spcPts val="0"/>
              </a:spcBef>
              <a:spcAft>
                <a:spcPts val="0"/>
              </a:spcAft>
              <a:buClr>
                <a:schemeClr val="lt1"/>
              </a:buClr>
              <a:buSzPct val="25000"/>
              <a:buFont typeface="Cabin"/>
              <a:buNone/>
            </a:pPr>
            <a:r>
              <a:rPr lang="en-US" sz="2600" i="0" u="none" strike="noStrike" cap="none" dirty="0">
                <a:solidFill>
                  <a:schemeClr val="lt1"/>
                </a:solidFill>
                <a:latin typeface="Courier"/>
                <a:ea typeface="Courier"/>
                <a:cs typeface="Courier"/>
                <a:sym typeface="Courier New"/>
              </a:rPr>
              <a:t>124</a:t>
            </a:r>
          </a:p>
          <a:p>
            <a:pPr marL="0" marR="0" lvl="0" indent="0" algn="l" rtl="0">
              <a:lnSpc>
                <a:spcPct val="100000"/>
              </a:lnSpc>
              <a:spcBef>
                <a:spcPts val="0"/>
              </a:spcBef>
              <a:spcAft>
                <a:spcPts val="0"/>
              </a:spcAft>
              <a:buClr>
                <a:schemeClr val="lt1"/>
              </a:buClr>
              <a:buSzPct val="25000"/>
              <a:buFont typeface="Cabin"/>
              <a:buNone/>
            </a:pPr>
            <a:r>
              <a:rPr lang="en-US" sz="2600" i="0" u="none" strike="noStrike" cap="none" dirty="0">
                <a:solidFill>
                  <a:schemeClr val="lt1"/>
                </a:solidFill>
                <a:latin typeface="Courier"/>
                <a:ea typeface="Courier"/>
                <a:cs typeface="Courier"/>
                <a:sym typeface="Courier New"/>
              </a:rPr>
              <a:t>&gt;&gt;&gt; </a:t>
            </a:r>
            <a:r>
              <a:rPr lang="en-US" sz="2600" i="0" u="none" strike="noStrike" cap="none" dirty="0" err="1">
                <a:solidFill>
                  <a:srgbClr val="00FF00"/>
                </a:solidFill>
                <a:latin typeface="Courier"/>
                <a:ea typeface="Courier"/>
                <a:cs typeface="Courier"/>
                <a:sym typeface="Courier New"/>
              </a:rPr>
              <a:t>nsv</a:t>
            </a:r>
            <a:r>
              <a:rPr lang="en-US" sz="2600" i="0" u="none" strike="noStrike" cap="none" dirty="0">
                <a:solidFill>
                  <a:schemeClr val="lt1"/>
                </a:solidFill>
                <a:latin typeface="Courier"/>
                <a:ea typeface="Courier"/>
                <a:cs typeface="Courier"/>
                <a:sym typeface="Courier New"/>
              </a:rPr>
              <a:t> = 'hello bob'</a:t>
            </a:r>
          </a:p>
          <a:p>
            <a:pPr marL="0" marR="0" lvl="0" indent="0" algn="l" rtl="0">
              <a:lnSpc>
                <a:spcPct val="100000"/>
              </a:lnSpc>
              <a:spcBef>
                <a:spcPts val="0"/>
              </a:spcBef>
              <a:spcAft>
                <a:spcPts val="0"/>
              </a:spcAft>
              <a:buClr>
                <a:schemeClr val="lt1"/>
              </a:buClr>
              <a:buSzPct val="25000"/>
              <a:buFont typeface="Cabin"/>
              <a:buNone/>
            </a:pPr>
            <a:r>
              <a:rPr lang="en-US" sz="2600" i="0" u="none" strike="noStrike" cap="none" dirty="0">
                <a:solidFill>
                  <a:schemeClr val="lt1"/>
                </a:solidFill>
                <a:latin typeface="Courier"/>
                <a:ea typeface="Courier"/>
                <a:cs typeface="Courier"/>
                <a:sym typeface="Courier New"/>
              </a:rPr>
              <a:t>&gt;&gt;&gt; </a:t>
            </a:r>
            <a:r>
              <a:rPr lang="en-US" sz="2600" i="0" u="none" strike="noStrike" cap="none" dirty="0" err="1">
                <a:solidFill>
                  <a:srgbClr val="00FF00"/>
                </a:solidFill>
                <a:latin typeface="Courier"/>
                <a:ea typeface="Courier"/>
                <a:cs typeface="Courier"/>
                <a:sym typeface="Courier New"/>
              </a:rPr>
              <a:t>niv</a:t>
            </a:r>
            <a:r>
              <a:rPr lang="en-US" sz="2600" i="0" u="none" strike="noStrike" cap="none" dirty="0">
                <a:solidFill>
                  <a:schemeClr val="lt1"/>
                </a:solidFill>
                <a:latin typeface="Courier"/>
                <a:ea typeface="Courier"/>
                <a:cs typeface="Courier"/>
                <a:sym typeface="Courier New"/>
              </a:rPr>
              <a:t> = </a:t>
            </a:r>
            <a:r>
              <a:rPr lang="en-US" sz="2600" i="0" u="none" strike="noStrike" cap="none" dirty="0" err="1">
                <a:solidFill>
                  <a:srgbClr val="FFFF00"/>
                </a:solidFill>
                <a:latin typeface="Courier"/>
                <a:ea typeface="Courier"/>
                <a:cs typeface="Courier"/>
                <a:sym typeface="Courier New"/>
              </a:rPr>
              <a:t>int</a:t>
            </a:r>
            <a:r>
              <a:rPr lang="en-US" sz="2600" i="0" u="none" strike="noStrike" cap="none" dirty="0">
                <a:solidFill>
                  <a:schemeClr val="lt1"/>
                </a:solidFill>
                <a:latin typeface="Courier"/>
                <a:ea typeface="Courier"/>
                <a:cs typeface="Courier"/>
                <a:sym typeface="Courier New"/>
              </a:rPr>
              <a:t>(</a:t>
            </a:r>
            <a:r>
              <a:rPr lang="en-US" sz="2600" i="0" u="none" strike="noStrike" cap="none" dirty="0" err="1">
                <a:solidFill>
                  <a:srgbClr val="00FF00"/>
                </a:solidFill>
                <a:latin typeface="Courier"/>
                <a:ea typeface="Courier"/>
                <a:cs typeface="Courier"/>
                <a:sym typeface="Courier New"/>
              </a:rPr>
              <a:t>nsv</a:t>
            </a:r>
            <a:r>
              <a:rPr lang="en-US" sz="2600" i="0" u="none" strike="noStrike" cap="none" dirty="0">
                <a:solidFill>
                  <a:schemeClr val="lt1"/>
                </a:solidFill>
                <a:latin typeface="Courier"/>
                <a:ea typeface="Courier"/>
                <a:cs typeface="Courier"/>
                <a:sym typeface="Courier New"/>
              </a:rPr>
              <a:t>)</a:t>
            </a:r>
          </a:p>
          <a:p>
            <a:pPr lvl="0">
              <a:buClr>
                <a:srgbClr val="FF0000"/>
              </a:buClr>
              <a:buSzPct val="25000"/>
            </a:pPr>
            <a:r>
              <a:rPr lang="en-US" sz="2600" dirty="0" err="1">
                <a:solidFill>
                  <a:srgbClr val="E06666"/>
                </a:solidFill>
                <a:latin typeface="Courier"/>
                <a:ea typeface="Courier"/>
                <a:cs typeface="Courier"/>
                <a:sym typeface="Courier New"/>
              </a:rPr>
              <a:t>Traceback</a:t>
            </a:r>
            <a:r>
              <a:rPr lang="en-US" sz="2600" dirty="0">
                <a:solidFill>
                  <a:srgbClr val="E06666"/>
                </a:solidFill>
                <a:latin typeface="Courier"/>
                <a:ea typeface="Courier"/>
                <a:cs typeface="Courier"/>
                <a:sym typeface="Courier New"/>
              </a:rPr>
              <a:t> (most recent call last):  File "&lt;</a:t>
            </a:r>
            <a:r>
              <a:rPr lang="en-US" sz="2600" dirty="0" err="1">
                <a:solidFill>
                  <a:srgbClr val="E06666"/>
                </a:solidFill>
                <a:latin typeface="Courier"/>
                <a:ea typeface="Courier"/>
                <a:cs typeface="Courier"/>
                <a:sym typeface="Courier New"/>
              </a:rPr>
              <a:t>stdin</a:t>
            </a:r>
            <a:r>
              <a:rPr lang="en-US" sz="2600" dirty="0">
                <a:solidFill>
                  <a:srgbClr val="E06666"/>
                </a:solidFill>
                <a:latin typeface="Courier"/>
                <a:ea typeface="Courier"/>
                <a:cs typeface="Courier"/>
                <a:sym typeface="Courier New"/>
              </a:rPr>
              <a:t>&gt;", line 1, in &lt;module&gt;</a:t>
            </a:r>
          </a:p>
          <a:p>
            <a:pPr lvl="0">
              <a:buClr>
                <a:srgbClr val="FF0000"/>
              </a:buClr>
              <a:buSzPct val="25000"/>
            </a:pPr>
            <a:r>
              <a:rPr lang="en-US" sz="2600" dirty="0" err="1">
                <a:solidFill>
                  <a:srgbClr val="E06666"/>
                </a:solidFill>
                <a:latin typeface="Courier"/>
                <a:ea typeface="Courier"/>
                <a:cs typeface="Courier"/>
                <a:sym typeface="Courier New"/>
              </a:rPr>
              <a:t>ValueError</a:t>
            </a:r>
            <a:r>
              <a:rPr lang="en-US" sz="2600" dirty="0">
                <a:solidFill>
                  <a:srgbClr val="E06666"/>
                </a:solidFill>
                <a:latin typeface="Courier"/>
                <a:ea typeface="Courier"/>
                <a:cs typeface="Courier"/>
                <a:sym typeface="Courier New"/>
              </a:rPr>
              <a:t>: invalid literal for </a:t>
            </a:r>
            <a:r>
              <a:rPr lang="en-US" sz="2600" dirty="0" err="1">
                <a:solidFill>
                  <a:srgbClr val="E06666"/>
                </a:solidFill>
                <a:latin typeface="Courier"/>
                <a:ea typeface="Courier"/>
                <a:cs typeface="Courier"/>
                <a:sym typeface="Courier New"/>
              </a:rPr>
              <a:t>int</a:t>
            </a:r>
            <a:r>
              <a:rPr lang="en-US" sz="2600" dirty="0">
                <a:solidFill>
                  <a:srgbClr val="E06666"/>
                </a:solidFill>
                <a:latin typeface="Courier"/>
                <a:ea typeface="Courier"/>
                <a:cs typeface="Courier"/>
                <a:sym typeface="Courier New"/>
              </a:rPr>
              <a:t>() with base 10: 'x'</a:t>
            </a:r>
            <a:endParaRPr lang="en-US" sz="2600" i="0" u="none" strike="noStrike" cap="none" dirty="0">
              <a:solidFill>
                <a:srgbClr val="E06666"/>
              </a:solidFill>
              <a:latin typeface="Courier"/>
              <a:ea typeface="Courier"/>
              <a:cs typeface="Courier"/>
              <a:sym typeface="Courier New"/>
            </a:endParaRPr>
          </a:p>
        </p:txBody>
      </p:sp>
    </p:spTree>
  </p:cSld>
  <p:clrMapOvr>
    <a:masterClrMapping/>
  </p:clrMapOvr>
</p:sld>
</file>

<file path=ppt/theme/theme1.xml><?xml version="1.0" encoding="utf-8"?>
<a:theme xmlns:a="http://schemas.openxmlformats.org/drawingml/2006/main" name="Title &amp; Subtitle">
  <a:themeElements>
    <a:clrScheme name="">
      <a:dk1>
        <a:srgbClr val="808080"/>
      </a:dk1>
      <a:lt1>
        <a:srgbClr val="FFFFFF"/>
      </a:lt1>
      <a:dk2>
        <a:srgbClr val="000000"/>
      </a:dk2>
      <a:lt2>
        <a:srgbClr val="000000"/>
      </a:lt2>
      <a:accent1>
        <a:srgbClr val="BBE0E3"/>
      </a:accent1>
      <a:accent2>
        <a:srgbClr val="333399"/>
      </a:accent2>
      <a:accent3>
        <a:srgbClr val="AAAAAA"/>
      </a:accent3>
      <a:accent4>
        <a:srgbClr val="DADADA"/>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548</TotalTime>
  <Words>1642</Words>
  <Application>Microsoft Office PowerPoint</Application>
  <PresentationFormat>Προσαρμογή</PresentationFormat>
  <Paragraphs>271</Paragraphs>
  <Slides>25</Slides>
  <Notes>24</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25</vt:i4>
      </vt:variant>
    </vt:vector>
  </HeadingPairs>
  <TitlesOfParts>
    <vt:vector size="31" baseType="lpstr">
      <vt:lpstr>Arial</vt:lpstr>
      <vt:lpstr>Cabin</vt:lpstr>
      <vt:lpstr>Courier</vt:lpstr>
      <vt:lpstr>Courier New</vt:lpstr>
      <vt:lpstr>Gill Sans</vt:lpstr>
      <vt:lpstr>Title &amp; Subtitle</vt:lpstr>
      <vt:lpstr>Συναρτήσεις</vt:lpstr>
      <vt:lpstr>Αποθηκευμένα (και επαναχρησιμοποιήσημα) Βήματα</vt:lpstr>
      <vt:lpstr>Συναρτήσεις στην Python</vt:lpstr>
      <vt:lpstr>Ορισμός Συνάρτησης</vt:lpstr>
      <vt:lpstr>Παρουσίαση του PowerPoint</vt:lpstr>
      <vt:lpstr>Η Συνάρτηση max</vt:lpstr>
      <vt:lpstr>Η Συνάρτηση max</vt:lpstr>
      <vt:lpstr>Μετατροπές Τύπου</vt:lpstr>
      <vt:lpstr>Μετατροπές Συμβολοσειρών </vt:lpstr>
      <vt:lpstr>Δικές μας Συναρτήσεις…</vt:lpstr>
      <vt:lpstr>Κατασκευάζοντας τις Δικές μας Συναρτήσεις</vt:lpstr>
      <vt:lpstr>Παρουσίαση του PowerPoint</vt:lpstr>
      <vt:lpstr>Ορισμός και Χρήση</vt:lpstr>
      <vt:lpstr>Παρουσίαση του PowerPoint</vt:lpstr>
      <vt:lpstr>Ορίσματα</vt:lpstr>
      <vt:lpstr>Παράμετροι</vt:lpstr>
      <vt:lpstr>Επιστροφή Τιμών</vt:lpstr>
      <vt:lpstr>Επιστροφή Τιμών</vt:lpstr>
      <vt:lpstr>Ορίσματα, Παράμετροι και Αποτελέσματα</vt:lpstr>
      <vt:lpstr>Πολλαπλές Παράμετροι / Ορίσματα</vt:lpstr>
      <vt:lpstr>Κενές (μη-καρποφόρες) Συναρτήσεις</vt:lpstr>
      <vt:lpstr>To function or not to function...</vt:lpstr>
      <vt:lpstr>Σύνοψη</vt:lpstr>
      <vt:lpstr>Παρουσίαση του PowerPoint</vt:lpstr>
      <vt:lpstr>Ευχαριστίες / Συνεισφορές</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Functions</dc:title>
  <cp:lastModifiedBy>Konstantia Kiourtidou</cp:lastModifiedBy>
  <cp:revision>59</cp:revision>
  <dcterms:modified xsi:type="dcterms:W3CDTF">2021-08-25T09:20:30Z</dcterms:modified>
</cp:coreProperties>
</file>